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4" r:id="rId4"/>
    <p:sldId id="267" r:id="rId5"/>
    <p:sldId id="258" r:id="rId6"/>
    <p:sldId id="260" r:id="rId7"/>
    <p:sldId id="261" r:id="rId8"/>
    <p:sldId id="262" r:id="rId9"/>
    <p:sldId id="263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0E92-8E91-4FA3-9F96-BBBE7E6CEC1A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F037-BF2A-40BB-9BD5-26A443E9B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9072-5909-4BFB-838E-BC54FC8946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134" name="Picture 14" descr="P:\Logo\Black And White\PNG Files\JD Big 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848350"/>
            <a:ext cx="1123950" cy="776288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DD920B-99D4-4F50-9FCB-C1AABBAC9E7D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730CB-A23A-446D-9272-28955A9E9493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0FF1-160F-4222-A7B1-C1706ED551CE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F972E-A487-4146-AA34-03AC7FB85880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0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15317-D469-46D6-99F5-FACE23393BA3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2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24AE2-DAAE-44F6-B120-61CD2CA7596A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91A3-1595-4FE0-B6F7-D8F29B372BD6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BD4E6-8BB5-4316-A5A3-BD09D2DE1C3A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7F83"/>
              </a:buClr>
              <a:defRPr baseline="0">
                <a:solidFill>
                  <a:srgbClr val="00467F"/>
                </a:solidFill>
              </a:defRPr>
            </a:lvl1pPr>
            <a:lvl2pPr marL="685800" indent="-228600">
              <a:buClr>
                <a:srgbClr val="807F83"/>
              </a:buClr>
              <a:buFont typeface="Wingdings" pitchFamily="2" charset="2"/>
              <a:buChar char="§"/>
              <a:defRPr baseline="0">
                <a:solidFill>
                  <a:srgbClr val="00467F"/>
                </a:solidFill>
              </a:defRPr>
            </a:lvl2pPr>
            <a:lvl3pPr>
              <a:buClr>
                <a:srgbClr val="807F83"/>
              </a:buClr>
              <a:defRPr baseline="0">
                <a:solidFill>
                  <a:srgbClr val="00467F"/>
                </a:solidFill>
              </a:defRPr>
            </a:lvl3pPr>
            <a:lvl4pPr marL="1280160" indent="-228600">
              <a:buClr>
                <a:srgbClr val="807F83"/>
              </a:buClr>
              <a:buFont typeface="Wingdings" pitchFamily="2" charset="2"/>
              <a:buChar char="§"/>
              <a:defRPr baseline="0">
                <a:solidFill>
                  <a:srgbClr val="00467F"/>
                </a:solidFill>
              </a:defRPr>
            </a:lvl4pPr>
            <a:lvl5pPr marL="1554480" indent="-228600">
              <a:buClr>
                <a:srgbClr val="807F83"/>
              </a:buClr>
              <a:buFont typeface="Wingdings" pitchFamily="2" charset="2"/>
              <a:buChar char="Ø"/>
              <a:defRPr baseline="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026-3D36-473C-9BEB-51DEF52329BB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E3E7C-4528-4F93-8DD8-15B1CFD94D88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31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88B1-B888-4B02-B4F4-D90E5D611D17}" type="slidenum">
              <a:rPr lang="en-US" altLang="en-US">
                <a:solidFill>
                  <a:srgbClr val="F8F8F8"/>
                </a:solidFill>
              </a:rPr>
              <a:pPr/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8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079-4717-45C1-BACC-2B95ADBCB90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D5B-2CB0-487E-9984-C362B3C7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67F"/>
                </a:solidFill>
              </a:defRPr>
            </a:lvl1pPr>
          </a:lstStyle>
          <a:p>
            <a:fld id="{B0C4F079-4717-45C1-BACC-2B95ADBCB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67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F"/>
                </a:solidFill>
              </a:defRPr>
            </a:lvl1pPr>
          </a:lstStyle>
          <a:p>
            <a:fld id="{22326D5B-2CB0-487E-9984-C362B3C7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6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5"/>
        </a:spcBef>
        <a:buClr>
          <a:srgbClr val="807F83"/>
        </a:buClr>
        <a:buFont typeface="Arial" pitchFamily="34" charset="0"/>
        <a:buChar char="•"/>
        <a:defRPr sz="3200" kern="1200">
          <a:solidFill>
            <a:srgbClr val="0046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Clr>
          <a:srgbClr val="807F83"/>
        </a:buClr>
        <a:buFont typeface="Wingdings" pitchFamily="2" charset="2"/>
        <a:buChar char="§"/>
        <a:defRPr sz="2800" kern="1200">
          <a:solidFill>
            <a:srgbClr val="00467F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ts val="600"/>
        </a:spcBef>
        <a:buClr>
          <a:srgbClr val="807F83"/>
        </a:buClr>
        <a:buFont typeface="Arial" pitchFamily="34" charset="0"/>
        <a:buChar char="•"/>
        <a:defRPr sz="2400" kern="1200">
          <a:solidFill>
            <a:srgbClr val="00467F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ts val="900"/>
        </a:spcBef>
        <a:buClr>
          <a:srgbClr val="807F83"/>
        </a:buClr>
        <a:buFont typeface="Wingdings" pitchFamily="2" charset="2"/>
        <a:buChar char="§"/>
        <a:defRPr sz="2000" kern="1200">
          <a:solidFill>
            <a:srgbClr val="00467F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ts val="1200"/>
        </a:spcBef>
        <a:buClr>
          <a:srgbClr val="807F83"/>
        </a:buClr>
        <a:buFont typeface="Wingdings" pitchFamily="2" charset="2"/>
        <a:buChar char="Ø"/>
        <a:defRPr sz="2000" kern="1200">
          <a:solidFill>
            <a:srgbClr val="0046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580">
                <a:gamma/>
                <a:shade val="46275"/>
                <a:invGamma/>
              </a:srgbClr>
            </a:gs>
            <a:gs pos="100000">
              <a:srgbClr val="0035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P:\Logo\Black And White\PNG Files\JD Big WHIT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5848350"/>
            <a:ext cx="1123950" cy="7762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B1439E-E683-4C5A-8D59-31661D1A5B48}" type="slidenum">
              <a:rPr lang="en-US" altLang="en-US">
                <a:solidFill>
                  <a:srgbClr val="F8F8F8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66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515144" y="533400"/>
            <a:ext cx="7999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687388" y="2598738"/>
            <a:ext cx="76549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2016 SCALL Institute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Temecula,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 CA – March 5, 2016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0225"/>
            <a:ext cx="8610600" cy="221599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7F83"/>
                </a:solidFill>
                <a:effectLst/>
                <a:latin typeface="Calibri" pitchFamily="34" charset="0"/>
                <a:cs typeface="Arial" pitchFamily="34" charset="0"/>
              </a:rPr>
              <a:t>PRESENTED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Paul Moorman	Scott Bailey		Patrick Sullivan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Foreign &amp; International </a:t>
            </a:r>
            <a:r>
              <a:rPr lang="en-US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	Global Director of 		CA Region Research Librarian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Law Librarian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Research Services		Jones Day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USC Gould School of </a:t>
            </a:r>
            <a:r>
              <a:rPr lang="en-US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Law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	Squire Patton Boggs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467F"/>
                </a:solidFill>
                <a:effectLst/>
                <a:latin typeface="Calibri" pitchFamily="34" charset="0"/>
                <a:cs typeface="Arial" pitchFamily="34" charset="0"/>
              </a:rPr>
              <a:t> LLP</a:t>
            </a:r>
            <a:r>
              <a:rPr lang="en-US" dirty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psullivan@jonesday.com pmoorman@law.usc.edu</a:t>
            </a:r>
            <a:r>
              <a:rPr lang="en-US" dirty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467F"/>
                </a:solidFill>
                <a:latin typeface="Calibri" pitchFamily="34" charset="0"/>
                <a:cs typeface="Arial" pitchFamily="34" charset="0"/>
              </a:rPr>
              <a:t>scott.bailey@squirepb.com	</a:t>
            </a:r>
            <a:endParaRPr lang="en-US" dirty="0">
              <a:solidFill>
                <a:srgbClr val="00467F"/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46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Turning Information Into Insight</a:t>
            </a:r>
          </a:p>
        </p:txBody>
      </p:sp>
    </p:spTree>
    <p:extLst>
      <p:ext uri="{BB962C8B-B14F-4D97-AF65-F5344CB8AC3E}">
        <p14:creationId xmlns:p14="http://schemas.microsoft.com/office/powerpoint/2010/main" val="18461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attending.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9812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lang="en-US" sz="2600" dirty="0">
                <a:latin typeface="Calibri" pitchFamily="34" charset="0"/>
                <a:cs typeface="Arial" pitchFamily="34" charset="0"/>
              </a:rPr>
              <a:t>Paul Moorman	Scott Bailey		Patrick </a:t>
            </a:r>
            <a:r>
              <a:rPr lang="en-US" sz="2600" dirty="0" smtClean="0">
                <a:latin typeface="Calibri" pitchFamily="34" charset="0"/>
                <a:cs typeface="Arial" pitchFamily="34" charset="0"/>
              </a:rPr>
              <a:t>Sullivan</a:t>
            </a:r>
            <a:endParaRPr lang="en-US" sz="2600" dirty="0">
              <a:latin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Foreign &amp; International 	Global Director of 		CA Region Research Law Librarian 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		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	Research 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Services		Librarian</a:t>
            </a:r>
            <a:endParaRPr lang="en-US" sz="1800" dirty="0">
              <a:latin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USC Gould School of 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Law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	Squire Patton Boggs LLP	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Jones 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Day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pmoorman@law.usc.edu 	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scott.bailey@squirepb.com	psullivan@jonesday.com 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81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really very simple…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14706" cy="38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5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14400"/>
            <a:ext cx="6585986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09600"/>
            <a:ext cx="755720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0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03338"/>
            <a:ext cx="59436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6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9876"/>
            <a:ext cx="5181600" cy="67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890455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5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say the unthinkable: No, as a matter of fact, you are NOT getting that document.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data just does not exist.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take 3 days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acquire.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available right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now!***</a:t>
            </a:r>
          </a:p>
          <a:p>
            <a:r>
              <a:rPr lang="en-US" dirty="0" smtClean="0"/>
              <a:t>That data would require me to be a hacker. </a:t>
            </a:r>
          </a:p>
          <a:p>
            <a:r>
              <a:rPr lang="en-US" dirty="0" smtClean="0"/>
              <a:t>That data is unpublished.  No, really.</a:t>
            </a:r>
          </a:p>
          <a:p>
            <a:r>
              <a:rPr lang="en-US" dirty="0" smtClean="0"/>
              <a:t>That data is not available with our tools.</a:t>
            </a:r>
            <a:endParaRPr lang="en-US" dirty="0"/>
          </a:p>
          <a:p>
            <a:endParaRPr lang="en-US" sz="2800" dirty="0" smtClean="0"/>
          </a:p>
          <a:p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0CB-A23A-446D-9272-28955A9E9493}" type="slidenum">
              <a:rPr lang="en-US" altLang="en-US" smtClean="0">
                <a:solidFill>
                  <a:srgbClr val="F8F8F8"/>
                </a:solidFill>
              </a:rPr>
              <a:pPr/>
              <a:t>9</a:t>
            </a:fld>
            <a:endParaRPr lang="en-US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5937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">
      <a:dk1>
        <a:srgbClr val="B2B2B2"/>
      </a:dk1>
      <a:lt1>
        <a:srgbClr val="F8F8F8"/>
      </a:lt1>
      <a:dk2>
        <a:srgbClr val="003580"/>
      </a:dk2>
      <a:lt2>
        <a:srgbClr val="FFCC00"/>
      </a:lt2>
      <a:accent1>
        <a:srgbClr val="D59223"/>
      </a:accent1>
      <a:accent2>
        <a:srgbClr val="2D86A5"/>
      </a:accent2>
      <a:accent3>
        <a:srgbClr val="AAAEC0"/>
      </a:accent3>
      <a:accent4>
        <a:srgbClr val="D4D4D4"/>
      </a:accent4>
      <a:accent5>
        <a:srgbClr val="E7C7AC"/>
      </a:accent5>
      <a:accent6>
        <a:srgbClr val="287995"/>
      </a:accent6>
      <a:hlink>
        <a:srgbClr val="8C8712"/>
      </a:hlink>
      <a:folHlink>
        <a:srgbClr val="A40061"/>
      </a:folHlink>
    </a:clrScheme>
    <a:fontScheme name="Office Them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1</TotalTime>
  <Words>108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Blank</vt:lpstr>
      <vt:lpstr>1_Blank</vt:lpstr>
      <vt:lpstr>PowerPoint Presentation</vt:lpstr>
      <vt:lpstr>Really?</vt:lpstr>
      <vt:lpstr>It’s really very simple…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say the unthinkable: No, as a matter of fact, you are NOT getting that document.</vt:lpstr>
      <vt:lpstr>Thank you for attending.</vt:lpstr>
    </vt:vector>
  </TitlesOfParts>
  <Company>
 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Bret Christensen</dc:creator>
  <cp:lastModifiedBy>Bret Christensen</cp:lastModifiedBy>
  <cp:revision>2</cp:revision>
  <dcterms:modified xsi:type="dcterms:W3CDTF">2016-03-04T17:05:28Z</dcterms:modified>
</cp:coreProperties>
</file>