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microsoft.com/office/2020/02/relationships/classificationlabels" Target="docMetadata/LabelInfo.xml"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package/2006/relationships/metadata/thumbnail" Target="docProps/thumbnail.jpeg" /><Relationship Id="rId6" Type="http://schemas.openxmlformats.org/officeDocument/2006/relationships/custom-properties" Target="docProps/custom.xml" /></Relationships>
</file>

<file path=ppt/presentation.xml><?xml version="1.0" encoding="utf-8"?>
<!--Generated by Aspose.Slides for .NET 21.2-->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4"/>
  </p:sldMasterIdLst>
  <p:notesMasterIdLst>
    <p:notesMasterId r:id="rId5"/>
  </p:notesMasterIdLst>
  <p:handoutMasterIdLst>
    <p:handoutMasterId r:id="rId6"/>
  </p:handoutMasterIdLst>
  <p:sldIdLst>
    <p:sldId id="265" r:id="rId7"/>
    <p:sldId id="267" r:id="rId8"/>
    <p:sldId id="295" r:id="rId9"/>
    <p:sldId id="269" r:id="rId10"/>
    <p:sldId id="277" r:id="rId11"/>
    <p:sldId id="296" r:id="rId12"/>
    <p:sldId id="271" r:id="rId13"/>
    <p:sldId id="270" r:id="rId14"/>
    <p:sldId id="272" r:id="rId15"/>
    <p:sldId id="305" r:id="rId16"/>
    <p:sldId id="311" r:id="rId17"/>
    <p:sldId id="307" r:id="rId18"/>
    <p:sldId id="268" r:id="rId19"/>
    <p:sldId id="279" r:id="rId20"/>
    <p:sldId id="273" r:id="rId21"/>
    <p:sldId id="298" r:id="rId22"/>
    <p:sldId id="299" r:id="rId23"/>
    <p:sldId id="300" r:id="rId24"/>
    <p:sldId id="301" r:id="rId25"/>
    <p:sldId id="302" r:id="rId26"/>
    <p:sldId id="303" r:id="rId27"/>
    <p:sldId id="274" r:id="rId28"/>
    <p:sldId id="309" r:id="rId29"/>
    <p:sldId id="308" r:id="rId30"/>
    <p:sldId id="310" r:id="rId31"/>
    <p:sldId id="275" r:id="rId32"/>
    <p:sldId id="288" r:id="rId33"/>
    <p:sldId id="287" r:id="rId34"/>
    <p:sldId id="286" r:id="rId35"/>
    <p:sldId id="284" r:id="rId36"/>
    <p:sldId id="285" r:id="rId37"/>
    <p:sldId id="312" r:id="rId38"/>
    <p:sldId id="290" r:id="rId39"/>
    <p:sldId id="291" r:id="rId40"/>
    <p:sldId id="292" r:id="rId41"/>
    <p:sldId id="293" r:id="rId42"/>
    <p:sldId id="294" r:id="rId43"/>
    <p:sldId id="304" r:id="rId44"/>
    <p:sldId id="282" r:id="rId45"/>
    <p:sldId id="283" r:id="rId46"/>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7F3E08-1840-40CC-94F7-368EC98DE476}">
          <p14:sldIdLst>
            <p14:sldId id="265"/>
            <p14:sldId id="267"/>
            <p14:sldId id="295"/>
            <p14:sldId id="269"/>
            <p14:sldId id="277"/>
            <p14:sldId id="296"/>
            <p14:sldId id="271"/>
            <p14:sldId id="270"/>
            <p14:sldId id="272"/>
            <p14:sldId id="305"/>
            <p14:sldId id="311"/>
            <p14:sldId id="307"/>
            <p14:sldId id="268"/>
            <p14:sldId id="279"/>
            <p14:sldId id="273"/>
            <p14:sldId id="298"/>
            <p14:sldId id="299"/>
            <p14:sldId id="300"/>
            <p14:sldId id="301"/>
            <p14:sldId id="302"/>
            <p14:sldId id="303"/>
            <p14:sldId id="274"/>
            <p14:sldId id="309"/>
            <p14:sldId id="308"/>
            <p14:sldId id="310"/>
            <p14:sldId id="275"/>
            <p14:sldId id="288"/>
            <p14:sldId id="287"/>
            <p14:sldId id="286"/>
            <p14:sldId id="284"/>
            <p14:sldId id="285"/>
            <p14:sldId id="312"/>
            <p14:sldId id="290"/>
            <p14:sldId id="291"/>
            <p14:sldId id="292"/>
            <p14:sldId id="293"/>
            <p14:sldId id="294"/>
            <p14:sldId id="304"/>
            <p14:sldId id="282"/>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712" autoAdjust="0"/>
  </p:normalViewPr>
  <p:slideViewPr>
    <p:cSldViewPr snapToGrid="0">
      <p:cViewPr varScale="1">
        <p:scale>
          <a:sx n="70" d="100"/>
          <a:sy n="70" d="100"/>
        </p:scale>
        <p:origin x="1027" y="278"/>
      </p:cViewPr>
      <p:guideLst/>
    </p:cSldViewPr>
  </p:slideViewPr>
  <p:notesTextViewPr>
    <p:cViewPr>
      <p:scale>
        <a:sx n="1" d="1"/>
        <a:sy n="1" d="1"/>
      </p:scale>
      <p:origin x="0" y="0"/>
    </p:cViewPr>
  </p:notesTextViewPr>
  <p:notesViewPr>
    <p:cSldViewPr snapToGrid="0">
      <p:cViewPr varScale="1">
        <p:scale>
          <a:sx n="60" d="100"/>
          <a:sy n="60" d="100"/>
        </p:scale>
        <p:origin x="2424" y="43"/>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1.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tags" Target="tags/tag1.xml" /><Relationship Id="rId48" Type="http://schemas.openxmlformats.org/officeDocument/2006/relationships/presProps" Target="presProps.xml" /><Relationship Id="rId49" Type="http://schemas.openxmlformats.org/officeDocument/2006/relationships/viewProps" Target="viewProps.xml" /><Relationship Id="rId5" Type="http://schemas.openxmlformats.org/officeDocument/2006/relationships/notesMaster" Target="notesMasters/notesMaster1.xml" /><Relationship Id="rId50" Type="http://schemas.openxmlformats.org/officeDocument/2006/relationships/theme" Target="theme/theme1.xml" /><Relationship Id="rId51" Type="http://schemas.openxmlformats.org/officeDocument/2006/relationships/tableStyles" Target="tableStyles.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38427C5-129E-473D-88CE-46E5E18238D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6EB13AF-BBFB-432E-B818-A0332591FDFF}" type="parTrans" cxnId="{9581E2F5-EF5E-4950-83E6-8DA52CAD5AC7}">
      <dgm:prSet/>
      <dgm:spPr/>
      <dgm:t>
        <a:bodyPr/>
        <a:lstStyle/>
        <a:p>
          <a:endParaRPr lang="en-US"/>
        </a:p>
      </dgm:t>
    </dgm:pt>
    <dgm:pt modelId="{C3B26FA1-6676-45F2-9E47-2960144BD66E}">
      <dgm:prSet phldrT="[Tex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scene3d>
          <a:camera prst="orthographicFront"/>
          <a:lightRig rig="flat" dir="t"/>
        </a:scene3d>
        <a:sp3d prstMaterial="dkEdge">
          <a:bevelT w="8200" h="38100"/>
        </a:sp3d>
      </dgm:spPr>
      <dgm:t>
        <a:bodyPr/>
        <a:lstStyle/>
        <a:p>
          <a:r>
            <a:rPr lang="en-US"/>
            <a:t>Overview of platforms</a:t>
          </a:r>
        </a:p>
      </dgm:t>
    </dgm:pt>
    <dgm:pt modelId="{FD1EE49D-71BF-4585-B507-F97205B25AB8}" type="sibTrans" cxnId="{9581E2F5-EF5E-4950-83E6-8DA52CAD5AC7}">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7DD27F81-F226-43A6-8606-CCB0D24F1E92}" type="parTrans" cxnId="{E7388A91-261E-4674-8888-18593DE8B4BC}">
      <dgm:prSet/>
      <dgm:spPr/>
      <dgm:t>
        <a:bodyPr/>
        <a:lstStyle/>
        <a:p>
          <a:endParaRPr lang="en-US"/>
        </a:p>
      </dgm:t>
    </dgm:pt>
    <dgm:pt modelId="{C537EDB8-A673-4504-A9AC-4077770AD6C9}">
      <dgm:prSet phldrT="[Tex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scene3d>
          <a:camera prst="orthographicFront"/>
          <a:lightRig rig="flat" dir="t"/>
        </a:scene3d>
        <a:sp3d prstMaterial="dkEdge">
          <a:bevelT w="8200" h="38100"/>
        </a:sp3d>
      </dgm:spPr>
      <dgm:t>
        <a:bodyPr/>
        <a:lstStyle/>
        <a:p>
          <a:r>
            <a:rPr lang="en-US"/>
            <a:t>Evaluation of AI answers</a:t>
          </a:r>
        </a:p>
      </dgm:t>
    </dgm:pt>
    <dgm:pt modelId="{D5EF06DC-D33D-4E77-9350-70713C77640A}" type="sibTrans" cxnId="{E7388A91-261E-4674-8888-18593DE8B4BC}">
      <dgm:prSet/>
      <dgm:spPr/>
      <dgm:t>
        <a:bodyPr/>
        <a:lstStyle/>
        <a:p>
          <a:endParaRPr lang="en-US"/>
        </a:p>
      </dgm:t>
    </dgm:pt>
    <dgm:pt modelId="{ED7B30E3-BE33-4FE6-AC58-DF4FFE37BE27}" type="parTrans" cxnId="{8D1AA239-A8FD-4751-A500-1B484CF435A9}">
      <dgm:prSet/>
      <dgm:spPr/>
      <dgm:t>
        <a:bodyPr/>
        <a:lstStyle/>
        <a:p>
          <a:endParaRPr lang="en-US"/>
        </a:p>
      </dgm:t>
    </dgm:pt>
    <dgm:pt modelId="{62F371ED-7A52-43CB-9CCD-E191EEF0CEBB}">
      <dgm:prSet phldrT="[Tex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scene3d>
          <a:camera prst="orthographicFront"/>
          <a:lightRig rig="flat" dir="t"/>
        </a:scene3d>
        <a:sp3d prstMaterial="dkEdge">
          <a:bevelT w="8200" h="38100"/>
        </a:sp3d>
      </dgm:spPr>
      <dgm:t>
        <a:bodyPr/>
        <a:lstStyle/>
        <a:p>
          <a:r>
            <a:rPr lang="en-US"/>
            <a:t>Discussion</a:t>
          </a:r>
        </a:p>
      </dgm:t>
    </dgm:pt>
    <dgm:pt modelId="{274684EA-0680-4905-BC4A-10F8689E6CFC}" type="sibTrans" cxnId="{8D1AA239-A8FD-4751-A500-1B484CF435A9}">
      <dgm:prSet/>
      <dgm:spPr/>
      <dgm:t>
        <a:bodyPr/>
        <a:lstStyle/>
        <a:p>
          <a:endParaRPr lang="en-US"/>
        </a:p>
      </dgm:t>
    </dgm:pt>
    <dgm:pt modelId="{2C56296D-9B33-47D4-833B-279D048BC432}" type="parTrans" cxnId="{0C3F67CF-03FF-440B-BDA9-F0DCB3E321E6}">
      <dgm:prSet/>
      <dgm:spPr/>
      <dgm:t>
        <a:bodyPr/>
        <a:lstStyle/>
        <a:p>
          <a:endParaRPr lang="en-US"/>
        </a:p>
      </dgm:t>
    </dgm:pt>
    <dgm:pt modelId="{9AC62F30-114E-4D7A-9F2E-DE68F5A68AEB}">
      <dgm:prSet phldrT="[Tex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scene3d>
          <a:camera prst="orthographicFront"/>
          <a:lightRig rig="flat" dir="t"/>
        </a:scene3d>
        <a:sp3d prstMaterial="dkEdge">
          <a:bevelT w="8200" h="38100"/>
        </a:sp3d>
      </dgm:spPr>
      <dgm:t>
        <a:bodyPr/>
        <a:lstStyle/>
        <a:p>
          <a:r>
            <a:rPr lang="en-US"/>
            <a:t>Q &amp; A</a:t>
          </a:r>
        </a:p>
      </dgm:t>
    </dgm:pt>
    <dgm:pt modelId="{E508C15E-BB74-475F-834D-03D0ABE52825}" type="sibTrans" cxnId="{0C3F67CF-03FF-440B-BDA9-F0DCB3E321E6}">
      <dgm:prSet/>
      <dgm:spPr/>
      <dgm:t>
        <a:bodyPr/>
        <a:lstStyle/>
        <a:p>
          <a:endParaRPr lang="en-US"/>
        </a:p>
      </dgm:t>
    </dgm:pt>
    <dgm:pt modelId="{BC718F06-7E72-41E3-A4C4-EE0CC1DBCD53}" type="pres">
      <dgm:prSet presAssocID="{D38427C5-129E-473D-88CE-46E5E18238D8}" presName="Name0">
        <dgm:presLayoutVars>
          <dgm:chMax val="7"/>
          <dgm:chPref val="7"/>
          <dgm:dir/>
        </dgm:presLayoutVars>
      </dgm:prSet>
      <dgm:spPr/>
      <dgm:t>
        <a:bodyPr/>
        <a:lstStyle/>
        <a:p>
          <a:endParaRPr lang="en-US"/>
        </a:p>
      </dgm:t>
    </dgm:pt>
    <dgm:pt modelId="{75A404C6-AEE7-49E2-B6C7-8F817886357A}" type="pres">
      <dgm:prSet presAssocID="{D38427C5-129E-473D-88CE-46E5E18238D8}" presName="Name1"/>
      <dgm:spPr/>
      <dgm:t>
        <a:bodyPr/>
        <a:lstStyle/>
        <a:p/>
      </dgm:t>
    </dgm:pt>
    <dgm:pt modelId="{DC2EBB22-66FC-4BA8-A576-60D0D592144C}" type="pres">
      <dgm:prSet presAssocID="{D38427C5-129E-473D-88CE-46E5E18238D8}" presName="cycle"/>
      <dgm:spPr/>
      <dgm:t>
        <a:bodyPr/>
        <a:lstStyle/>
        <a:p/>
      </dgm:t>
    </dgm:pt>
    <dgm:pt modelId="{95823283-9641-48C6-A29F-2EE71905E27C}" type="pres">
      <dgm:prSet presAssocID="{D38427C5-129E-473D-88CE-46E5E18238D8}" presName="srcNode" presStyleLbl="node1" presStyleCnt="6"/>
      <dgm:spPr/>
      <dgm:t>
        <a:bodyPr/>
        <a:lstStyle/>
        <a:p/>
      </dgm:t>
    </dgm:pt>
    <dgm:pt modelId="{8D3139F5-CBCA-4BD2-9C6D-A18A5A69E1E2}" type="pres">
      <dgm:prSet presAssocID="{D38427C5-129E-473D-88CE-46E5E18238D8}" presName="conn" presStyleLbl="parChTrans1D2" presStyleCnt="1"/>
      <dgm:spPr/>
      <dgm:t>
        <a:bodyPr/>
        <a:lstStyle/>
        <a:p>
          <a:endParaRPr lang="en-US"/>
        </a:p>
      </dgm:t>
    </dgm:pt>
    <dgm:pt modelId="{CCE780D4-76C7-4390-A7EA-B416DE1CEE25}" type="pres">
      <dgm:prSet presAssocID="{D38427C5-129E-473D-88CE-46E5E18238D8}" presName="extraNode" presStyleLbl="node1" presStyleIdx="1" presStyleCnt="6"/>
      <dgm:spPr/>
      <dgm:t>
        <a:bodyPr/>
        <a:lstStyle/>
        <a:p/>
      </dgm:t>
    </dgm:pt>
    <dgm:pt modelId="{CD5F122C-84A3-4E2E-BC01-F17D0BDC2A14}" type="pres">
      <dgm:prSet presAssocID="{D38427C5-129E-473D-88CE-46E5E18238D8}" presName="dstNode" presStyleLbl="node1" presStyleIdx="1" presStyleCnt="6"/>
      <dgm:spPr/>
      <dgm:t>
        <a:bodyPr/>
        <a:lstStyle/>
        <a:p/>
      </dgm:t>
    </dgm:pt>
    <dgm:pt modelId="{4029AA53-9C3E-4D9A-88BC-EBE44EF92207}" type="pres">
      <dgm:prSet presAssocID="{C3B26FA1-6676-45F2-9E47-2960144BD66E}" presName="text_1" presStyleLbl="node1" presStyleIdx="2" presStyleCnt="6">
        <dgm:presLayoutVars>
          <dgm:bulletEnabled val="1"/>
        </dgm:presLayoutVars>
      </dgm:prSet>
      <dgm:spPr/>
      <dgm:t>
        <a:bodyPr/>
        <a:lstStyle/>
        <a:p>
          <a:endParaRPr lang="en-US"/>
        </a:p>
      </dgm:t>
    </dgm:pt>
    <dgm:pt modelId="{41AA67FB-B31F-4F35-A546-1C4439766A67}" type="pres">
      <dgm:prSet presAssocID="{C3B26FA1-6676-45F2-9E47-2960144BD66E}" presName="accent_1"/>
      <dgm:spPr/>
      <dgm:t>
        <a:bodyPr/>
        <a:lstStyle/>
        <a:p/>
      </dgm:t>
    </dgm:pt>
    <dgm:pt modelId="{C1507E8F-7C8C-47B2-86E1-8EF5C153549E}" type="pres">
      <dgm:prSet presAssocID="{C3B26FA1-6676-45F2-9E47-2960144BD66E}" presName="accentRepeatNode" presStyleLbl="solidFgAcc1" presStyleCnt="4"/>
      <dgm:spPr>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dgm:spPr>
      <dgm:t>
        <a:bodyPr/>
        <a:lstStyle/>
        <a:p/>
      </dgm:t>
    </dgm:pt>
    <dgm:pt modelId="{359E3907-85C5-4C8A-BB16-480A63CF273D}" type="pres">
      <dgm:prSet presAssocID="{C537EDB8-A673-4504-A9AC-4077770AD6C9}" presName="text_2" presStyleLbl="node1" presStyleIdx="3" presStyleCnt="6">
        <dgm:presLayoutVars>
          <dgm:bulletEnabled val="1"/>
        </dgm:presLayoutVars>
      </dgm:prSet>
      <dgm:spPr/>
      <dgm:t>
        <a:bodyPr/>
        <a:lstStyle/>
        <a:p>
          <a:endParaRPr lang="en-US"/>
        </a:p>
      </dgm:t>
    </dgm:pt>
    <dgm:pt modelId="{2434257C-19C9-46DA-972E-FFAFDD261B0D}" type="pres">
      <dgm:prSet presAssocID="{C537EDB8-A673-4504-A9AC-4077770AD6C9}" presName="accent_2"/>
      <dgm:spPr/>
      <dgm:t>
        <a:bodyPr/>
        <a:lstStyle/>
        <a:p/>
      </dgm:t>
    </dgm:pt>
    <dgm:pt modelId="{131DF2F0-3DBE-4F80-A222-CB2E038B5A63}" type="pres">
      <dgm:prSet presAssocID="{C537EDB8-A673-4504-A9AC-4077770AD6C9}" presName="accentRepeatNode" presStyleLbl="solidFgAcc1" presStyleIdx="1" presStyleCnt="4"/>
      <dgm:spPr>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dgm:spPr>
      <dgm:t>
        <a:bodyPr/>
        <a:lstStyle/>
        <a:p/>
      </dgm:t>
    </dgm:pt>
    <dgm:pt modelId="{B60995FC-10D9-4CC7-9395-A6251931ABFC}" type="pres">
      <dgm:prSet presAssocID="{62F371ED-7A52-43CB-9CCD-E191EEF0CEBB}" presName="text_3" presStyleLbl="node1" presStyleIdx="4" presStyleCnt="6">
        <dgm:presLayoutVars>
          <dgm:bulletEnabled val="1"/>
        </dgm:presLayoutVars>
      </dgm:prSet>
      <dgm:spPr/>
      <dgm:t>
        <a:bodyPr/>
        <a:lstStyle/>
        <a:p>
          <a:endParaRPr lang="en-US"/>
        </a:p>
      </dgm:t>
    </dgm:pt>
    <dgm:pt modelId="{47C8E87C-5CF4-46B1-8042-F5ABE33A172D}" type="pres">
      <dgm:prSet presAssocID="{62F371ED-7A52-43CB-9CCD-E191EEF0CEBB}" presName="accent_3"/>
      <dgm:spPr/>
      <dgm:t>
        <a:bodyPr/>
        <a:lstStyle/>
        <a:p/>
      </dgm:t>
    </dgm:pt>
    <dgm:pt modelId="{FE6D7DF9-BFF1-4DA1-8284-3BCB69863FC7}" type="pres">
      <dgm:prSet presAssocID="{62F371ED-7A52-43CB-9CCD-E191EEF0CEBB}" presName="accentRepeatNode" presStyleLbl="solidFgAcc1" presStyleIdx="2" presStyleCnt="4"/>
      <dgm:spPr>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dgm:spPr>
      <dgm:t>
        <a:bodyPr/>
        <a:lstStyle/>
        <a:p/>
      </dgm:t>
    </dgm:pt>
    <dgm:pt modelId="{47616395-0121-48F8-9F12-F75D3612FC19}" type="pres">
      <dgm:prSet presAssocID="{9AC62F30-114E-4D7A-9F2E-DE68F5A68AEB}" presName="text_4" presStyleLbl="node1" presStyleIdx="5" presStyleCnt="6">
        <dgm:presLayoutVars>
          <dgm:bulletEnabled val="1"/>
        </dgm:presLayoutVars>
      </dgm:prSet>
      <dgm:spPr/>
      <dgm:t>
        <a:bodyPr/>
        <a:lstStyle/>
        <a:p>
          <a:endParaRPr lang="en-US"/>
        </a:p>
      </dgm:t>
    </dgm:pt>
    <dgm:pt modelId="{F89FDB40-E443-4240-9244-5E83A13C95A0}" type="pres">
      <dgm:prSet presAssocID="{9AC62F30-114E-4D7A-9F2E-DE68F5A68AEB}" presName="accent_4"/>
      <dgm:spPr/>
      <dgm:t>
        <a:bodyPr/>
        <a:lstStyle/>
        <a:p/>
      </dgm:t>
    </dgm:pt>
    <dgm:pt modelId="{22D832B5-7959-47E8-86AD-8B01C0D6BD52}" type="pres">
      <dgm:prSet presAssocID="{9AC62F30-114E-4D7A-9F2E-DE68F5A68AEB}" presName="accentRepeatNode" presStyleLbl="solidFgAcc1" presStyleIdx="3" presStyleCnt="4"/>
      <dgm:spPr>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dgm:spPr>
      <dgm:t>
        <a:bodyPr/>
        <a:lstStyle/>
        <a:p/>
      </dgm:t>
    </dgm:pt>
  </dgm:ptLst>
  <dgm:cxnLst>
    <dgm:cxn modelId="{9581E2F5-EF5E-4950-83E6-8DA52CAD5AC7}" srcId="{D38427C5-129E-473D-88CE-46E5E18238D8}" destId="{C3B26FA1-6676-45F2-9E47-2960144BD66E}" srcOrd="0" destOrd="0" parTransId="{B6EB13AF-BBFB-432E-B818-A0332591FDFF}" sibTransId="{FD1EE49D-71BF-4585-B507-F97205B25AB8}"/>
    <dgm:cxn modelId="{E7388A91-261E-4674-8888-18593DE8B4BC}" srcId="{D38427C5-129E-473D-88CE-46E5E18238D8}" destId="{C537EDB8-A673-4504-A9AC-4077770AD6C9}" srcOrd="1" destOrd="0" parTransId="{7DD27F81-F226-43A6-8606-CCB0D24F1E92}" sibTransId="{D5EF06DC-D33D-4E77-9350-70713C77640A}"/>
    <dgm:cxn modelId="{8D1AA239-A8FD-4751-A500-1B484CF435A9}" srcId="{D38427C5-129E-473D-88CE-46E5E18238D8}" destId="{62F371ED-7A52-43CB-9CCD-E191EEF0CEBB}" srcOrd="2" destOrd="0" parTransId="{ED7B30E3-BE33-4FE6-AC58-DF4FFE37BE27}" sibTransId="{274684EA-0680-4905-BC4A-10F8689E6CFC}"/>
    <dgm:cxn modelId="{0C3F67CF-03FF-440B-BDA9-F0DCB3E321E6}" srcId="{D38427C5-129E-473D-88CE-46E5E18238D8}" destId="{9AC62F30-114E-4D7A-9F2E-DE68F5A68AEB}" srcOrd="3" destOrd="0" parTransId="{2C56296D-9B33-47D4-833B-279D048BC432}" sibTransId="{E508C15E-BB74-475F-834D-03D0ABE52825}"/>
    <dgm:cxn modelId="{FCA3DF60-07E1-4689-A7A1-BA741C0B80AB}" type="presOf" srcId="{D38427C5-129E-473D-88CE-46E5E18238D8}" destId="{BC718F06-7E72-41E3-A4C4-EE0CC1DBCD53}" srcOrd="0" destOrd="0" presId="urn:microsoft.com/office/officeart/2008/layout/VerticalCurvedList"/>
    <dgm:cxn modelId="{A74B27F5-3056-4A6A-90FC-0493AAC66F1C}" type="presParOf" srcId="{BC718F06-7E72-41E3-A4C4-EE0CC1DBCD53}" destId="{75A404C6-AEE7-49E2-B6C7-8F817886357A}" srcOrd="0" destOrd="0" presId="urn:microsoft.com/office/officeart/2008/layout/VerticalCurvedList"/>
    <dgm:cxn modelId="{D3B419E4-2163-4560-8412-DAF817579395}" type="presParOf" srcId="{75A404C6-AEE7-49E2-B6C7-8F817886357A}" destId="{DC2EBB22-66FC-4BA8-A576-60D0D592144C}" srcOrd="0" destOrd="0" presId="urn:microsoft.com/office/officeart/2008/layout/VerticalCurvedList"/>
    <dgm:cxn modelId="{F573061A-41C3-4402-A729-2A07E29CBCF7}" type="presParOf" srcId="{DC2EBB22-66FC-4BA8-A576-60D0D592144C}" destId="{95823283-9641-48C6-A29F-2EE71905E27C}" srcOrd="0" destOrd="0" presId="urn:microsoft.com/office/officeart/2008/layout/VerticalCurvedList"/>
    <dgm:cxn modelId="{65D37327-8444-422E-90C9-829EA70657BB}" type="presParOf" srcId="{DC2EBB22-66FC-4BA8-A576-60D0D592144C}" destId="{8D3139F5-CBCA-4BD2-9C6D-A18A5A69E1E2}" srcOrd="1" destOrd="0" presId="urn:microsoft.com/office/officeart/2008/layout/VerticalCurvedList"/>
    <dgm:cxn modelId="{B00C5171-7FFC-4E07-BB7A-7026A0E864AD}" type="presOf" srcId="{FD1EE49D-71BF-4585-B507-F97205B25AB8}" destId="{8D3139F5-CBCA-4BD2-9C6D-A18A5A69E1E2}" srcOrd="0" destOrd="0" presId="urn:microsoft.com/office/officeart/2008/layout/VerticalCurvedList"/>
    <dgm:cxn modelId="{CE4F490A-664C-4F15-8CD1-6B840CFA05D1}" type="presParOf" srcId="{DC2EBB22-66FC-4BA8-A576-60D0D592144C}" destId="{CCE780D4-76C7-4390-A7EA-B416DE1CEE25}" srcOrd="2" destOrd="0" presId="urn:microsoft.com/office/officeart/2008/layout/VerticalCurvedList"/>
    <dgm:cxn modelId="{FB0B063E-0E59-4CC3-AEC7-AE56C4F42E7F}" type="presParOf" srcId="{DC2EBB22-66FC-4BA8-A576-60D0D592144C}" destId="{CD5F122C-84A3-4E2E-BC01-F17D0BDC2A14}" srcOrd="3" destOrd="0" presId="urn:microsoft.com/office/officeart/2008/layout/VerticalCurvedList"/>
    <dgm:cxn modelId="{8D0138CF-FAB8-49AF-B382-5AE1DE938D95}" type="presParOf" srcId="{75A404C6-AEE7-49E2-B6C7-8F817886357A}" destId="{4029AA53-9C3E-4D9A-88BC-EBE44EF92207}" srcOrd="1" destOrd="0" presId="urn:microsoft.com/office/officeart/2008/layout/VerticalCurvedList"/>
    <dgm:cxn modelId="{03D0DD00-5E9C-493A-9429-C5FAA0C64DB4}" type="presOf" srcId="{C3B26FA1-6676-45F2-9E47-2960144BD66E}" destId="{4029AA53-9C3E-4D9A-88BC-EBE44EF92207}" srcOrd="0" destOrd="0" presId="urn:microsoft.com/office/officeart/2008/layout/VerticalCurvedList"/>
    <dgm:cxn modelId="{6BCA0C5E-82B6-41DA-911B-8F3FAB3E7C2F}" type="presParOf" srcId="{75A404C6-AEE7-49E2-B6C7-8F817886357A}" destId="{41AA67FB-B31F-4F35-A546-1C4439766A67}" srcOrd="2" destOrd="0" presId="urn:microsoft.com/office/officeart/2008/layout/VerticalCurvedList"/>
    <dgm:cxn modelId="{8E606B9B-24C3-4F5C-8E32-09A072B225DA}" type="presParOf" srcId="{41AA67FB-B31F-4F35-A546-1C4439766A67}" destId="{C1507E8F-7C8C-47B2-86E1-8EF5C153549E}" srcOrd="0" destOrd="0" presId="urn:microsoft.com/office/officeart/2008/layout/VerticalCurvedList"/>
    <dgm:cxn modelId="{04330E05-D175-4629-A311-20362EF03731}" type="presParOf" srcId="{75A404C6-AEE7-49E2-B6C7-8F817886357A}" destId="{359E3907-85C5-4C8A-BB16-480A63CF273D}" srcOrd="3" destOrd="0" presId="urn:microsoft.com/office/officeart/2008/layout/VerticalCurvedList"/>
    <dgm:cxn modelId="{62050670-B212-4295-976F-4A69207BBB5E}" type="presOf" srcId="{C537EDB8-A673-4504-A9AC-4077770AD6C9}" destId="{359E3907-85C5-4C8A-BB16-480A63CF273D}" srcOrd="0" destOrd="0" presId="urn:microsoft.com/office/officeart/2008/layout/VerticalCurvedList"/>
    <dgm:cxn modelId="{FDD18AD7-8026-4DBD-BB3D-1BBAA435B414}" type="presParOf" srcId="{75A404C6-AEE7-49E2-B6C7-8F817886357A}" destId="{2434257C-19C9-46DA-972E-FFAFDD261B0D}" srcOrd="4" destOrd="0" presId="urn:microsoft.com/office/officeart/2008/layout/VerticalCurvedList"/>
    <dgm:cxn modelId="{8B3339E8-3D46-4C27-B44C-395620FF0EFE}" type="presParOf" srcId="{2434257C-19C9-46DA-972E-FFAFDD261B0D}" destId="{131DF2F0-3DBE-4F80-A222-CB2E038B5A63}" srcOrd="0" destOrd="0" presId="urn:microsoft.com/office/officeart/2008/layout/VerticalCurvedList"/>
    <dgm:cxn modelId="{02C46173-83EB-4806-BFFD-E2F5D6D0907F}" type="presParOf" srcId="{75A404C6-AEE7-49E2-B6C7-8F817886357A}" destId="{B60995FC-10D9-4CC7-9395-A6251931ABFC}" srcOrd="5" destOrd="0" presId="urn:microsoft.com/office/officeart/2008/layout/VerticalCurvedList"/>
    <dgm:cxn modelId="{A1B095DF-D138-4E9D-98FE-E95D4489CCEF}" type="presOf" srcId="{62F371ED-7A52-43CB-9CCD-E191EEF0CEBB}" destId="{B60995FC-10D9-4CC7-9395-A6251931ABFC}" srcOrd="0" destOrd="0" presId="urn:microsoft.com/office/officeart/2008/layout/VerticalCurvedList"/>
    <dgm:cxn modelId="{32BA16E3-298B-431A-8B67-34D444FD0195}" type="presParOf" srcId="{75A404C6-AEE7-49E2-B6C7-8F817886357A}" destId="{47C8E87C-5CF4-46B1-8042-F5ABE33A172D}" srcOrd="6" destOrd="0" presId="urn:microsoft.com/office/officeart/2008/layout/VerticalCurvedList"/>
    <dgm:cxn modelId="{BE61B6C5-5015-487A-AB66-25605631460F}" type="presParOf" srcId="{47C8E87C-5CF4-46B1-8042-F5ABE33A172D}" destId="{FE6D7DF9-BFF1-4DA1-8284-3BCB69863FC7}" srcOrd="0" destOrd="0" presId="urn:microsoft.com/office/officeart/2008/layout/VerticalCurvedList"/>
    <dgm:cxn modelId="{DDF8CCCE-D08D-435F-882A-DE94688F2953}" type="presParOf" srcId="{75A404C6-AEE7-49E2-B6C7-8F817886357A}" destId="{47616395-0121-48F8-9F12-F75D3612FC19}" srcOrd="7" destOrd="0" presId="urn:microsoft.com/office/officeart/2008/layout/VerticalCurvedList"/>
    <dgm:cxn modelId="{9AAC6F51-8D41-4D51-98E7-ECDDC4E915C0}" type="presOf" srcId="{9AC62F30-114E-4D7A-9F2E-DE68F5A68AEB}" destId="{47616395-0121-48F8-9F12-F75D3612FC19}" srcOrd="0" destOrd="0" presId="urn:microsoft.com/office/officeart/2008/layout/VerticalCurvedList"/>
    <dgm:cxn modelId="{EEF5B000-155C-4709-8429-75C756DDF8CF}" type="presParOf" srcId="{75A404C6-AEE7-49E2-B6C7-8F817886357A}" destId="{F89FDB40-E443-4240-9244-5E83A13C95A0}" srcOrd="8" destOrd="0" presId="urn:microsoft.com/office/officeart/2008/layout/VerticalCurvedList"/>
    <dgm:cxn modelId="{49D573C0-DBF7-4CB7-AA41-87084C5CE414}" type="presParOf" srcId="{F89FDB40-E443-4240-9244-5E83A13C95A0}" destId="{22D832B5-7959-47E8-86AD-8B01C0D6BD52}"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 name=""/>
      <dsp:cNvGrpSpPr/>
    </dsp:nvGrpSpPr>
    <dsp:grpSpPr/>
    <dsp:sp modelId="{8D3139F5-CBCA-4BD2-9C6D-A18A5A69E1E2}">
      <dsp:nvSpPr>
        <dsp:cNvPr id="11" name=""/>
        <dsp:cNvSpPr/>
      </dsp:nvSpPr>
      <dsp:spPr>
        <a:xfrm>
          <a:off x="-4869606" y="-746256"/>
          <a:ext cx="5799817" cy="5799817"/>
        </a:xfrm>
        <a:prstGeom prst="blockArc">
          <a:avLst>
            <a:gd name="adj1" fmla="val 18900000"/>
            <a:gd name="adj2" fmla="val 2700000"/>
            <a:gd name="adj3" fmla="val 3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4029AA53-9C3E-4D9A-88BC-EBE44EF92207}">
      <dsp:nvSpPr>
        <dsp:cNvPr id="12" name=""/>
        <dsp:cNvSpPr/>
      </dsp:nvSpPr>
      <dsp:spPr>
        <a:xfrm>
          <a:off x="487136" y="331145"/>
          <a:ext cx="6012380" cy="6626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967" tIns="91440" rIns="91440" bIns="91440" numCol="1" spcCol="1270" anchor="ctr" anchorCtr="0">
          <a:noAutofit/>
        </a:bodyPr>
        <a:lstStyle/>
        <a:p>
          <a:pPr lvl="0" algn="l" defTabSz="1600200">
            <a:lnSpc>
              <a:spcPct val="90000"/>
            </a:lnSpc>
            <a:spcBef>
              <a:spcPct val="0"/>
            </a:spcBef>
            <a:spcAft>
              <a:spcPct val="35000"/>
            </a:spcAft>
          </a:pPr>
          <a:r>
            <a:rPr lang="en-US" sz="3600" kern="1200"/>
            <a:t>Overview of platforms</a:t>
          </a:r>
        </a:p>
      </dsp:txBody>
      <dsp:txXfrm>
        <a:off x="487136" y="331145"/>
        <a:ext cx="6012380" cy="662635"/>
      </dsp:txXfrm>
    </dsp:sp>
    <dsp:sp modelId="{C1507E8F-7C8C-47B2-86E1-8EF5C153549E}">
      <dsp:nvSpPr>
        <dsp:cNvPr id="13" name=""/>
        <dsp:cNvSpPr/>
      </dsp:nvSpPr>
      <dsp:spPr>
        <a:xfrm>
          <a:off x="72989" y="248316"/>
          <a:ext cx="828294" cy="8282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a:lstStyle/>
        <a:p/>
      </dsp:txBody>
    </dsp:sp>
    <dsp:sp modelId="{359E3907-85C5-4C8A-BB16-480A63CF273D}">
      <dsp:nvSpPr>
        <dsp:cNvPr id="14" name=""/>
        <dsp:cNvSpPr/>
      </dsp:nvSpPr>
      <dsp:spPr>
        <a:xfrm>
          <a:off x="867041" y="1325271"/>
          <a:ext cx="5632476" cy="6626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967" tIns="91440" rIns="91440" bIns="91440" numCol="1" spcCol="1270" anchor="ctr" anchorCtr="0">
          <a:noAutofit/>
        </a:bodyPr>
        <a:lstStyle/>
        <a:p>
          <a:pPr lvl="0" algn="l" defTabSz="1600200">
            <a:lnSpc>
              <a:spcPct val="90000"/>
            </a:lnSpc>
            <a:spcBef>
              <a:spcPct val="0"/>
            </a:spcBef>
            <a:spcAft>
              <a:spcPct val="35000"/>
            </a:spcAft>
          </a:pPr>
          <a:r>
            <a:rPr lang="en-US" sz="3600" kern="1200"/>
            <a:t>Evaluation of AI answers</a:t>
          </a:r>
        </a:p>
      </dsp:txBody>
      <dsp:txXfrm>
        <a:off x="867041" y="1325271"/>
        <a:ext cx="5632476" cy="662635"/>
      </dsp:txXfrm>
    </dsp:sp>
    <dsp:sp modelId="{131DF2F0-3DBE-4F80-A222-CB2E038B5A63}">
      <dsp:nvSpPr>
        <dsp:cNvPr id="15" name=""/>
        <dsp:cNvSpPr/>
      </dsp:nvSpPr>
      <dsp:spPr>
        <a:xfrm>
          <a:off x="452893" y="1242442"/>
          <a:ext cx="828294" cy="8282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a:lstStyle/>
        <a:p/>
      </dsp:txBody>
    </dsp:sp>
    <dsp:sp modelId="{B60995FC-10D9-4CC7-9395-A6251931ABFC}">
      <dsp:nvSpPr>
        <dsp:cNvPr id="16" name=""/>
        <dsp:cNvSpPr/>
      </dsp:nvSpPr>
      <dsp:spPr>
        <a:xfrm>
          <a:off x="867041" y="2319397"/>
          <a:ext cx="5632476" cy="6626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967" tIns="91440" rIns="91440" bIns="91440" numCol="1" spcCol="1270" anchor="ctr" anchorCtr="0">
          <a:noAutofit/>
        </a:bodyPr>
        <a:lstStyle/>
        <a:p>
          <a:pPr lvl="0" algn="l" defTabSz="1600200">
            <a:lnSpc>
              <a:spcPct val="90000"/>
            </a:lnSpc>
            <a:spcBef>
              <a:spcPct val="0"/>
            </a:spcBef>
            <a:spcAft>
              <a:spcPct val="35000"/>
            </a:spcAft>
          </a:pPr>
          <a:r>
            <a:rPr lang="en-US" sz="3600" kern="1200"/>
            <a:t>Discussion</a:t>
          </a:r>
        </a:p>
      </dsp:txBody>
      <dsp:txXfrm>
        <a:off x="867041" y="2319397"/>
        <a:ext cx="5632476" cy="662635"/>
      </dsp:txXfrm>
    </dsp:sp>
    <dsp:sp modelId="{FE6D7DF9-BFF1-4DA1-8284-3BCB69863FC7}">
      <dsp:nvSpPr>
        <dsp:cNvPr id="17" name=""/>
        <dsp:cNvSpPr/>
      </dsp:nvSpPr>
      <dsp:spPr>
        <a:xfrm>
          <a:off x="452893" y="2236568"/>
          <a:ext cx="828294" cy="8282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a:lstStyle/>
        <a:p/>
      </dsp:txBody>
    </dsp:sp>
    <dsp:sp modelId="{47616395-0121-48F8-9F12-F75D3612FC19}">
      <dsp:nvSpPr>
        <dsp:cNvPr id="18" name=""/>
        <dsp:cNvSpPr/>
      </dsp:nvSpPr>
      <dsp:spPr>
        <a:xfrm>
          <a:off x="487136" y="3313523"/>
          <a:ext cx="6012380" cy="662635"/>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5967" tIns="91440" rIns="91440" bIns="91440" numCol="1" spcCol="1270" anchor="ctr" anchorCtr="0">
          <a:noAutofit/>
        </a:bodyPr>
        <a:lstStyle/>
        <a:p>
          <a:pPr lvl="0" algn="l" defTabSz="1600200">
            <a:lnSpc>
              <a:spcPct val="90000"/>
            </a:lnSpc>
            <a:spcBef>
              <a:spcPct val="0"/>
            </a:spcBef>
            <a:spcAft>
              <a:spcPct val="35000"/>
            </a:spcAft>
          </a:pPr>
          <a:r>
            <a:rPr lang="en-US" sz="3600" kern="1200"/>
            <a:t>Q &amp; A</a:t>
          </a:r>
        </a:p>
      </dsp:txBody>
      <dsp:txXfrm>
        <a:off x="487136" y="3313523"/>
        <a:ext cx="6012380" cy="662635"/>
      </dsp:txXfrm>
    </dsp:sp>
    <dsp:sp modelId="{22D832B5-7959-47E8-86AD-8B01C0D6BD52}">
      <dsp:nvSpPr>
        <dsp:cNvPr id="19" name=""/>
        <dsp:cNvSpPr/>
      </dsp:nvSpPr>
      <dsp:spPr>
        <a:xfrm>
          <a:off x="72989" y="3230694"/>
          <a:ext cx="828294" cy="82829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589CF2BD-4EEA-4EED-AC80-8D4677540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82662E-019D-445F-8CE6-C9F0C28D7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E701E8-CE5A-4584-BA4F-11BD2743631B}" type="datetimeFigureOut">
              <a:rPr lang="en-US" smtClean="0"/>
              <a:t>2/12/2025</a:t>
            </a:fld>
            <a:endParaRPr lang="en-US"/>
          </a:p>
        </p:txBody>
      </p:sp>
      <p:sp>
        <p:nvSpPr>
          <p:cNvPr id="4" name="Footer Placeholder 3">
            <a:extLst>
              <a:ext uri="{FF2B5EF4-FFF2-40B4-BE49-F238E27FC236}">
                <a16:creationId xmlns:a16="http://schemas.microsoft.com/office/drawing/2014/main" id="{A62F9EE0-3BE6-4C0A-9D70-A6406E3E4F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9A37EE-8F94-4485-9297-51439DF2B6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C68CF9-FDCD-4ABA-A5F9-C6F1106B20CC}" type="slidenum">
              <a:rPr lang="en-US" smtClean="0"/>
              <a:t>‹#›</a:t>
            </a:fld>
            <a:endParaRPr lang="en-US"/>
          </a:p>
        </p:txBody>
      </p:sp>
    </p:spTree>
    <p:extLst>
      <p:ext uri="{BB962C8B-B14F-4D97-AF65-F5344CB8AC3E}">
        <p14:creationId xmlns:p14="http://schemas.microsoft.com/office/powerpoint/2010/main" val="306963837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65CB4-5FB7-4DA8-86ED-A966B9DB3CA6}" type="datetimeFigureOut">
              <a:rPr lang="en-US" noProof="0" smtClean="0"/>
              <a:t>2/12/2025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11203-6C04-4D49-85A4-5FE89BEDC87D}" type="slidenum">
              <a:rPr lang="en-US" noProof="0" smtClean="0"/>
              <a:t>‹#›</a:t>
            </a:fld>
            <a:endParaRPr lang="en-US" noProof="0"/>
          </a:p>
        </p:txBody>
      </p:sp>
    </p:spTree>
    <p:extLst>
      <p:ext uri="{BB962C8B-B14F-4D97-AF65-F5344CB8AC3E}">
        <p14:creationId xmlns:p14="http://schemas.microsoft.com/office/powerpoint/2010/main" val="356563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a:t>
            </a:fld>
            <a:endParaRPr lang="en-US" noProof="0"/>
          </a:p>
        </p:txBody>
      </p:sp>
    </p:spTree>
    <p:extLst>
      <p:ext uri="{BB962C8B-B14F-4D97-AF65-F5344CB8AC3E}">
        <p14:creationId xmlns:p14="http://schemas.microsoft.com/office/powerpoint/2010/main" val="9889064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10</a:t>
            </a:fld>
            <a:endParaRPr lang="en-US" noProof="0"/>
          </a:p>
        </p:txBody>
      </p:sp>
    </p:spTree>
    <p:extLst>
      <p:ext uri="{BB962C8B-B14F-4D97-AF65-F5344CB8AC3E}">
        <p14:creationId xmlns:p14="http://schemas.microsoft.com/office/powerpoint/2010/main" val="23746902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11</a:t>
            </a:fld>
            <a:endParaRPr lang="en-US" noProof="0"/>
          </a:p>
        </p:txBody>
      </p:sp>
    </p:spTree>
    <p:extLst>
      <p:ext uri="{BB962C8B-B14F-4D97-AF65-F5344CB8AC3E}">
        <p14:creationId xmlns:p14="http://schemas.microsoft.com/office/powerpoint/2010/main" val="419136620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12</a:t>
            </a:fld>
            <a:endParaRPr lang="en-US" noProof="0"/>
          </a:p>
        </p:txBody>
      </p:sp>
    </p:spTree>
    <p:extLst>
      <p:ext uri="{BB962C8B-B14F-4D97-AF65-F5344CB8AC3E}">
        <p14:creationId xmlns:p14="http://schemas.microsoft.com/office/powerpoint/2010/main" val="49460424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13</a:t>
            </a:fld>
            <a:endParaRPr lang="en-US"/>
          </a:p>
        </p:txBody>
      </p:sp>
    </p:spTree>
    <p:extLst>
      <p:ext uri="{BB962C8B-B14F-4D97-AF65-F5344CB8AC3E}">
        <p14:creationId xmlns:p14="http://schemas.microsoft.com/office/powerpoint/2010/main" val="342444877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14</a:t>
            </a:fld>
            <a:endParaRPr lang="en-US"/>
          </a:p>
        </p:txBody>
      </p:sp>
    </p:spTree>
    <p:extLst>
      <p:ext uri="{BB962C8B-B14F-4D97-AF65-F5344CB8AC3E}">
        <p14:creationId xmlns:p14="http://schemas.microsoft.com/office/powerpoint/2010/main" val="340562862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15</a:t>
            </a:fld>
            <a:endParaRPr lang="en-US"/>
          </a:p>
        </p:txBody>
      </p:sp>
    </p:spTree>
    <p:extLst>
      <p:ext uri="{BB962C8B-B14F-4D97-AF65-F5344CB8AC3E}">
        <p14:creationId xmlns:p14="http://schemas.microsoft.com/office/powerpoint/2010/main" val="165317154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11203-6C04-4D49-85A4-5FE89BEDC87D}" type="slidenum">
              <a:rPr lang="en-US" noProof="0" smtClean="0"/>
              <a:t>16</a:t>
            </a:fld>
            <a:endParaRPr lang="en-US" noProof="0"/>
          </a:p>
        </p:txBody>
      </p:sp>
    </p:spTree>
    <p:extLst>
      <p:ext uri="{BB962C8B-B14F-4D97-AF65-F5344CB8AC3E}">
        <p14:creationId xmlns:p14="http://schemas.microsoft.com/office/powerpoint/2010/main" val="179536382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17</a:t>
            </a:fld>
            <a:endParaRPr lang="en-US" noProof="0"/>
          </a:p>
        </p:txBody>
      </p:sp>
    </p:spTree>
    <p:extLst>
      <p:ext uri="{BB962C8B-B14F-4D97-AF65-F5344CB8AC3E}">
        <p14:creationId xmlns:p14="http://schemas.microsoft.com/office/powerpoint/2010/main" val="7906897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18</a:t>
            </a:fld>
            <a:endParaRPr lang="en-US" noProof="0"/>
          </a:p>
        </p:txBody>
      </p:sp>
    </p:spTree>
    <p:extLst>
      <p:ext uri="{BB962C8B-B14F-4D97-AF65-F5344CB8AC3E}">
        <p14:creationId xmlns:p14="http://schemas.microsoft.com/office/powerpoint/2010/main" val="62195323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19</a:t>
            </a:fld>
            <a:endParaRPr lang="en-US" noProof="0"/>
          </a:p>
        </p:txBody>
      </p:sp>
    </p:spTree>
    <p:extLst>
      <p:ext uri="{BB962C8B-B14F-4D97-AF65-F5344CB8AC3E}">
        <p14:creationId xmlns:p14="http://schemas.microsoft.com/office/powerpoint/2010/main" val="33479269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2</a:t>
            </a:fld>
            <a:endParaRPr lang="en-US"/>
          </a:p>
        </p:txBody>
      </p:sp>
    </p:spTree>
    <p:extLst>
      <p:ext uri="{BB962C8B-B14F-4D97-AF65-F5344CB8AC3E}">
        <p14:creationId xmlns:p14="http://schemas.microsoft.com/office/powerpoint/2010/main" val="350532418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20</a:t>
            </a:fld>
            <a:endParaRPr lang="en-US" noProof="0"/>
          </a:p>
        </p:txBody>
      </p:sp>
    </p:spTree>
    <p:extLst>
      <p:ext uri="{BB962C8B-B14F-4D97-AF65-F5344CB8AC3E}">
        <p14:creationId xmlns:p14="http://schemas.microsoft.com/office/powerpoint/2010/main" val="104579414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21</a:t>
            </a:fld>
            <a:endParaRPr lang="en-US" noProof="0"/>
          </a:p>
        </p:txBody>
      </p:sp>
    </p:spTree>
    <p:extLst>
      <p:ext uri="{BB962C8B-B14F-4D97-AF65-F5344CB8AC3E}">
        <p14:creationId xmlns:p14="http://schemas.microsoft.com/office/powerpoint/2010/main" val="80151140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22</a:t>
            </a:fld>
            <a:endParaRPr lang="en-US"/>
          </a:p>
        </p:txBody>
      </p:sp>
    </p:spTree>
    <p:extLst>
      <p:ext uri="{BB962C8B-B14F-4D97-AF65-F5344CB8AC3E}">
        <p14:creationId xmlns:p14="http://schemas.microsoft.com/office/powerpoint/2010/main" val="24716052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23</a:t>
            </a:fld>
            <a:endParaRPr lang="en-US" noProof="0"/>
          </a:p>
        </p:txBody>
      </p:sp>
    </p:spTree>
    <p:extLst>
      <p:ext uri="{BB962C8B-B14F-4D97-AF65-F5344CB8AC3E}">
        <p14:creationId xmlns:p14="http://schemas.microsoft.com/office/powerpoint/2010/main" val="4868881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24</a:t>
            </a:fld>
            <a:endParaRPr lang="en-US" noProof="0"/>
          </a:p>
        </p:txBody>
      </p:sp>
    </p:spTree>
    <p:extLst>
      <p:ext uri="{BB962C8B-B14F-4D97-AF65-F5344CB8AC3E}">
        <p14:creationId xmlns:p14="http://schemas.microsoft.com/office/powerpoint/2010/main" val="389837723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25</a:t>
            </a:fld>
            <a:endParaRPr lang="en-US" noProof="0"/>
          </a:p>
        </p:txBody>
      </p:sp>
    </p:spTree>
    <p:extLst>
      <p:ext uri="{BB962C8B-B14F-4D97-AF65-F5344CB8AC3E}">
        <p14:creationId xmlns:p14="http://schemas.microsoft.com/office/powerpoint/2010/main" val="294174304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26</a:t>
            </a:fld>
            <a:endParaRPr lang="en-US"/>
          </a:p>
        </p:txBody>
      </p:sp>
    </p:spTree>
    <p:extLst>
      <p:ext uri="{BB962C8B-B14F-4D97-AF65-F5344CB8AC3E}">
        <p14:creationId xmlns:p14="http://schemas.microsoft.com/office/powerpoint/2010/main" val="388330350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27</a:t>
            </a:fld>
            <a:endParaRPr lang="en-US" noProof="0"/>
          </a:p>
        </p:txBody>
      </p:sp>
    </p:spTree>
    <p:extLst>
      <p:ext uri="{BB962C8B-B14F-4D97-AF65-F5344CB8AC3E}">
        <p14:creationId xmlns:p14="http://schemas.microsoft.com/office/powerpoint/2010/main" val="423336066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28</a:t>
            </a:fld>
            <a:endParaRPr lang="en-US" noProof="0"/>
          </a:p>
        </p:txBody>
      </p:sp>
    </p:spTree>
    <p:extLst>
      <p:ext uri="{BB962C8B-B14F-4D97-AF65-F5344CB8AC3E}">
        <p14:creationId xmlns:p14="http://schemas.microsoft.com/office/powerpoint/2010/main" val="149977921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29</a:t>
            </a:fld>
            <a:endParaRPr lang="en-US" noProof="0"/>
          </a:p>
        </p:txBody>
      </p:sp>
    </p:spTree>
    <p:extLst>
      <p:ext uri="{BB962C8B-B14F-4D97-AF65-F5344CB8AC3E}">
        <p14:creationId xmlns:p14="http://schemas.microsoft.com/office/powerpoint/2010/main" val="98906666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a:t>
            </a:fld>
            <a:endParaRPr lang="en-US" noProof="0"/>
          </a:p>
        </p:txBody>
      </p:sp>
    </p:spTree>
    <p:extLst>
      <p:ext uri="{BB962C8B-B14F-4D97-AF65-F5344CB8AC3E}">
        <p14:creationId xmlns:p14="http://schemas.microsoft.com/office/powerpoint/2010/main" val="229126399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30</a:t>
            </a:fld>
            <a:endParaRPr lang="en-US" noProof="0"/>
          </a:p>
        </p:txBody>
      </p:sp>
    </p:spTree>
    <p:extLst>
      <p:ext uri="{BB962C8B-B14F-4D97-AF65-F5344CB8AC3E}">
        <p14:creationId xmlns:p14="http://schemas.microsoft.com/office/powerpoint/2010/main" val="33138214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31</a:t>
            </a:fld>
            <a:endParaRPr lang="en-US" noProof="0"/>
          </a:p>
        </p:txBody>
      </p:sp>
    </p:spTree>
    <p:extLst>
      <p:ext uri="{BB962C8B-B14F-4D97-AF65-F5344CB8AC3E}">
        <p14:creationId xmlns:p14="http://schemas.microsoft.com/office/powerpoint/2010/main" val="250737699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32</a:t>
            </a:fld>
            <a:endParaRPr lang="en-US" noProof="0"/>
          </a:p>
        </p:txBody>
      </p:sp>
    </p:spTree>
    <p:extLst>
      <p:ext uri="{BB962C8B-B14F-4D97-AF65-F5344CB8AC3E}">
        <p14:creationId xmlns:p14="http://schemas.microsoft.com/office/powerpoint/2010/main" val="112803130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33</a:t>
            </a:fld>
            <a:endParaRPr lang="en-US" noProof="0"/>
          </a:p>
        </p:txBody>
      </p:sp>
    </p:spTree>
    <p:extLst>
      <p:ext uri="{BB962C8B-B14F-4D97-AF65-F5344CB8AC3E}">
        <p14:creationId xmlns:p14="http://schemas.microsoft.com/office/powerpoint/2010/main" val="156810413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34</a:t>
            </a:fld>
            <a:endParaRPr lang="en-US" noProof="0"/>
          </a:p>
        </p:txBody>
      </p:sp>
    </p:spTree>
    <p:extLst>
      <p:ext uri="{BB962C8B-B14F-4D97-AF65-F5344CB8AC3E}">
        <p14:creationId xmlns:p14="http://schemas.microsoft.com/office/powerpoint/2010/main" val="156621196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35</a:t>
            </a:fld>
            <a:endParaRPr lang="en-US" noProof="0"/>
          </a:p>
        </p:txBody>
      </p:sp>
    </p:spTree>
    <p:extLst>
      <p:ext uri="{BB962C8B-B14F-4D97-AF65-F5344CB8AC3E}">
        <p14:creationId xmlns:p14="http://schemas.microsoft.com/office/powerpoint/2010/main" val="83684697"/>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36</a:t>
            </a:fld>
            <a:endParaRPr lang="en-US" noProof="0"/>
          </a:p>
        </p:txBody>
      </p:sp>
    </p:spTree>
    <p:extLst>
      <p:ext uri="{BB962C8B-B14F-4D97-AF65-F5344CB8AC3E}">
        <p14:creationId xmlns:p14="http://schemas.microsoft.com/office/powerpoint/2010/main" val="368918728"/>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37</a:t>
            </a:fld>
            <a:endParaRPr lang="en-US" noProof="0"/>
          </a:p>
        </p:txBody>
      </p:sp>
    </p:spTree>
    <p:extLst>
      <p:ext uri="{BB962C8B-B14F-4D97-AF65-F5344CB8AC3E}">
        <p14:creationId xmlns:p14="http://schemas.microsoft.com/office/powerpoint/2010/main" val="845330013"/>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7D11203-6C04-4D49-85A4-5FE89BED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883734"/>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39</a:t>
            </a:fld>
            <a:endParaRPr lang="en-US"/>
          </a:p>
        </p:txBody>
      </p:sp>
    </p:spTree>
    <p:extLst>
      <p:ext uri="{BB962C8B-B14F-4D97-AF65-F5344CB8AC3E}">
        <p14:creationId xmlns:p14="http://schemas.microsoft.com/office/powerpoint/2010/main" val="35433734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4</a:t>
            </a:fld>
            <a:endParaRPr lang="en-US"/>
          </a:p>
        </p:txBody>
      </p:sp>
    </p:spTree>
    <p:extLst>
      <p:ext uri="{BB962C8B-B14F-4D97-AF65-F5344CB8AC3E}">
        <p14:creationId xmlns:p14="http://schemas.microsoft.com/office/powerpoint/2010/main" val="194073506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smtClean="0"/>
              <a:t>40</a:t>
            </a:fld>
            <a:endParaRPr lang="en-US"/>
          </a:p>
        </p:txBody>
      </p:sp>
    </p:spTree>
    <p:extLst>
      <p:ext uri="{BB962C8B-B14F-4D97-AF65-F5344CB8AC3E}">
        <p14:creationId xmlns:p14="http://schemas.microsoft.com/office/powerpoint/2010/main" val="308593624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5</a:t>
            </a:fld>
            <a:endParaRPr lang="en-US" noProof="0"/>
          </a:p>
        </p:txBody>
      </p:sp>
    </p:spTree>
    <p:extLst>
      <p:ext uri="{BB962C8B-B14F-4D97-AF65-F5344CB8AC3E}">
        <p14:creationId xmlns:p14="http://schemas.microsoft.com/office/powerpoint/2010/main" val="392267078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6</a:t>
            </a:fld>
            <a:endParaRPr lang="en-US" noProof="0"/>
          </a:p>
        </p:txBody>
      </p:sp>
    </p:spTree>
    <p:extLst>
      <p:ext uri="{BB962C8B-B14F-4D97-AF65-F5344CB8AC3E}">
        <p14:creationId xmlns:p14="http://schemas.microsoft.com/office/powerpoint/2010/main" val="17415542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7</a:t>
            </a:fld>
            <a:endParaRPr lang="en-US" noProof="0"/>
          </a:p>
        </p:txBody>
      </p:sp>
    </p:spTree>
    <p:extLst>
      <p:ext uri="{BB962C8B-B14F-4D97-AF65-F5344CB8AC3E}">
        <p14:creationId xmlns:p14="http://schemas.microsoft.com/office/powerpoint/2010/main" val="175365101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8</a:t>
            </a:fld>
            <a:endParaRPr lang="en-US" noProof="0"/>
          </a:p>
        </p:txBody>
      </p:sp>
    </p:spTree>
    <p:extLst>
      <p:ext uri="{BB962C8B-B14F-4D97-AF65-F5344CB8AC3E}">
        <p14:creationId xmlns:p14="http://schemas.microsoft.com/office/powerpoint/2010/main" val="214283418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11203-6C04-4D49-85A4-5FE89BEDC87D}" type="slidenum">
              <a:rPr lang="en-US" noProof="0" smtClean="0"/>
              <a:t>9</a:t>
            </a:fld>
            <a:endParaRPr lang="en-US" noProof="0"/>
          </a:p>
        </p:txBody>
      </p:sp>
    </p:spTree>
    <p:extLst>
      <p:ext uri="{BB962C8B-B14F-4D97-AF65-F5344CB8AC3E}">
        <p14:creationId xmlns:p14="http://schemas.microsoft.com/office/powerpoint/2010/main" val="222612753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271044420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E4847BA0-DE75-41C4-9773-F0566992DBC0}"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351360228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4847BA0-DE75-41C4-9773-F0566992DBC0}"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12013476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47BA0-DE75-41C4-9773-F0566992DBC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73157751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847BA0-DE75-41C4-9773-F0566992DBC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280277197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408153988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241103589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grpSp>
        <p:nvGrpSpPr>
          <p:cNvPr id="12" name="Group 11" descr="Arrow shapes pointing right"/>
          <p:cNvGrpSpPr/>
          <p:nvPr userDrawn="1"/>
        </p:nvGrpSpPr>
        <p:grpSpPr>
          <a:xfrm>
            <a:off x="0" y="6132869"/>
            <a:ext cx="12192000" cy="737748"/>
            <a:chOff x="0" y="6132869"/>
            <a:chExt cx="12192000" cy="737748"/>
          </a:xfrm>
        </p:grpSpPr>
        <p:sp>
          <p:nvSpPr>
            <p:cNvPr id="9" name="Rectangle 8"/>
            <p:cNvSpPr>
              <a:spLocks noChangeAspect="1"/>
            </p:cNvSpPr>
            <p:nvPr userDrawn="1"/>
          </p:nvSpPr>
          <p:spPr>
            <a:xfrm>
              <a:off x="9448800" y="6132869"/>
              <a:ext cx="2743200" cy="7339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a:spLocks noChangeAspect="1"/>
            </p:cNvSpPr>
            <p:nvPr userDrawn="1"/>
          </p:nvSpPr>
          <p:spPr>
            <a:xfrm>
              <a:off x="7056718" y="6134105"/>
              <a:ext cx="2743200" cy="73399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4676394" y="6135624"/>
              <a:ext cx="2743200" cy="7339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a:spLocks noChangeAspect="1"/>
            </p:cNvSpPr>
            <p:nvPr userDrawn="1"/>
          </p:nvSpPr>
          <p:spPr>
            <a:xfrm>
              <a:off x="2339340" y="6135409"/>
              <a:ext cx="2743200" cy="73399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a:spLocks noChangeAspect="1"/>
            </p:cNvSpPr>
            <p:nvPr userDrawn="1"/>
          </p:nvSpPr>
          <p:spPr>
            <a:xfrm>
              <a:off x="0" y="6136626"/>
              <a:ext cx="2743200" cy="7339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50926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border art">
    <p:spTree>
      <p:nvGrpSpPr>
        <p:cNvPr id="1" name=""/>
        <p:cNvGrpSpPr/>
        <p:nvPr/>
      </p:nvGrpSpPr>
      <p:grpSpPr>
        <a:xfrm>
          <a:off x="0" y="0"/>
          <a:ext cx="0" cy="0"/>
        </a:xfrm>
      </p:grpSpPr>
      <p:sp>
        <p:nvSpPr>
          <p:cNvPr id="3" name="Content Placeholder 2"/>
          <p:cNvSpPr>
            <a:spLocks noGrp="1"/>
          </p:cNvSpPr>
          <p:nvPr>
            <p:ph idx="1"/>
          </p:nvPr>
        </p:nvSpPr>
        <p:spPr>
          <a:xfrm>
            <a:off x="838200" y="1825625"/>
            <a:ext cx="10515600" cy="2468973"/>
          </a:xfrm>
        </p:spPr>
        <p:txBody>
          <a:bodyPr anchor="ctr" anchorCtr="0">
            <a:normAutofit/>
          </a:bodyPr>
          <a:lstStyle>
            <a:lvl1pPr algn="ctr">
              <a:defRPr sz="4000" i="0" u="none"/>
            </a:lvl1pPr>
          </a:lstStyle>
          <a:p>
            <a:pPr lvl="0"/>
            <a:r>
              <a:rPr lang="en-US"/>
              <a:t>Click to edit Master text styles</a:t>
            </a:r>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grpSp>
        <p:nvGrpSpPr>
          <p:cNvPr id="12" name="Group 11" descr="Arrow shapes pointing right"/>
          <p:cNvGrpSpPr/>
          <p:nvPr userDrawn="1"/>
        </p:nvGrpSpPr>
        <p:grpSpPr>
          <a:xfrm>
            <a:off x="0" y="6132869"/>
            <a:ext cx="12192000" cy="737748"/>
            <a:chOff x="0" y="6132869"/>
            <a:chExt cx="12192000" cy="737748"/>
          </a:xfrm>
        </p:grpSpPr>
        <p:sp>
          <p:nvSpPr>
            <p:cNvPr id="9" name="Rectangle 8"/>
            <p:cNvSpPr>
              <a:spLocks noChangeAspect="1"/>
            </p:cNvSpPr>
            <p:nvPr userDrawn="1"/>
          </p:nvSpPr>
          <p:spPr>
            <a:xfrm>
              <a:off x="9448800" y="6132869"/>
              <a:ext cx="2743200" cy="7339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a:spLocks noChangeAspect="1"/>
            </p:cNvSpPr>
            <p:nvPr userDrawn="1"/>
          </p:nvSpPr>
          <p:spPr>
            <a:xfrm>
              <a:off x="7056718" y="6134105"/>
              <a:ext cx="2743200" cy="73399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4676394" y="6135624"/>
              <a:ext cx="2743200" cy="7339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a:spLocks noChangeAspect="1"/>
            </p:cNvSpPr>
            <p:nvPr userDrawn="1"/>
          </p:nvSpPr>
          <p:spPr>
            <a:xfrm>
              <a:off x="2339340" y="6135409"/>
              <a:ext cx="2743200" cy="73399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a:spLocks noChangeAspect="1"/>
            </p:cNvSpPr>
            <p:nvPr userDrawn="1"/>
          </p:nvSpPr>
          <p:spPr>
            <a:xfrm>
              <a:off x="0" y="6136626"/>
              <a:ext cx="2743200" cy="7339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CEA03309-7C01-40B2-935F-8D9BD5A78891}"/>
              </a:ext>
            </a:extLst>
          </p:cNvPr>
          <p:cNvSpPr>
            <a:spLocks noGrp="1"/>
          </p:cNvSpPr>
          <p:nvPr>
            <p:ph type="title"/>
          </p:nvPr>
        </p:nvSpPr>
        <p:spPr>
          <a:xfrm>
            <a:off x="838200" y="1078173"/>
            <a:ext cx="10515600" cy="612515"/>
          </a:xfrm>
        </p:spPr>
        <p:txBody>
          <a:bodyPr/>
          <a:lstStyle>
            <a:lvl1pPr algn="ct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103897482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p:spTree>
      <p:nvGrpSpPr>
        <p:cNvPr id="1" name=""/>
        <p:cNvGrpSpPr/>
        <p:nvPr/>
      </p:nvGrpSpPr>
      <p:grpSpPr>
        <a:xfrm>
          <a:off x="0" y="0"/>
          <a: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E4847BA0-DE75-41C4-9773-F0566992DBC0}"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520F-9537-4B31-A4DB-3ECD89F60798}" type="slidenum">
              <a:rPr lang="en-US" smtClean="0"/>
              <a:t>‹#›</a:t>
            </a:fld>
            <a:endParaRPr lang="en-US"/>
          </a:p>
        </p:txBody>
      </p:sp>
      <p:sp>
        <p:nvSpPr>
          <p:cNvPr id="8" name="Title 1">
            <a:extLst>
              <a:ext uri="{FF2B5EF4-FFF2-40B4-BE49-F238E27FC236}">
                <a16:creationId xmlns:a16="http://schemas.microsoft.com/office/drawing/2014/main" id="{BB0FA81F-165D-47E5-8241-A27B9AC634C8}"/>
              </a:ext>
            </a:extLst>
          </p:cNvPr>
          <p:cNvSpPr>
            <a:spLocks noGrp="1"/>
          </p:cNvSpPr>
          <p:nvPr>
            <p:ph type="title"/>
          </p:nvPr>
        </p:nvSpPr>
        <p:spPr>
          <a:xfrm>
            <a:off x="838200" y="1078173"/>
            <a:ext cx="10515600" cy="612515"/>
          </a:xfrm>
        </p:spPr>
        <p:txBody>
          <a:bodyPr/>
          <a:lstStyle/>
          <a:p>
            <a:r>
              <a:rPr lang="en-US"/>
              <a:t>Click to edit Master title style</a:t>
            </a:r>
          </a:p>
        </p:txBody>
      </p:sp>
    </p:spTree>
    <p:extLst>
      <p:ext uri="{BB962C8B-B14F-4D97-AF65-F5344CB8AC3E}">
        <p14:creationId xmlns:p14="http://schemas.microsoft.com/office/powerpoint/2010/main" val="251977914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3" name="Text Placeholder 2"/>
          <p:cNvSpPr>
            <a:spLocks noGrp="1"/>
          </p:cNvSpPr>
          <p:nvPr>
            <p:ph type="body" idx="1" hasCustomPrompt="1"/>
          </p:nvPr>
        </p:nvSpPr>
        <p:spPr>
          <a:xfrm>
            <a:off x="933736" y="4127501"/>
            <a:ext cx="1707864" cy="1816099"/>
          </a:xfrm>
        </p:spPr>
        <p:txBody>
          <a:bodyPr lIns="0" tIns="0" rIns="0" bIns="0">
            <a:normAutofit/>
          </a:bodyPr>
          <a:lstStyle>
            <a:lvl1pPr marL="0" indent="0" algn="ctr">
              <a:buNone/>
              <a:defRPr sz="13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grpSp>
        <p:nvGrpSpPr>
          <p:cNvPr id="7" name="Group 6" descr="Chevron shapes pointing right"/>
          <p:cNvGrpSpPr/>
          <p:nvPr userDrawn="1"/>
        </p:nvGrpSpPr>
        <p:grpSpPr>
          <a:xfrm>
            <a:off x="933736" y="2430943"/>
            <a:ext cx="10322178" cy="1463040"/>
            <a:chOff x="933736" y="2430943"/>
            <a:chExt cx="10322178" cy="1463040"/>
          </a:xfrm>
        </p:grpSpPr>
        <p:sp>
          <p:nvSpPr>
            <p:cNvPr id="8" name="Chevron 7"/>
            <p:cNvSpPr>
              <a:spLocks noChangeAspect="1"/>
            </p:cNvSpPr>
            <p:nvPr/>
          </p:nvSpPr>
          <p:spPr>
            <a:xfrm>
              <a:off x="933736" y="2430943"/>
              <a:ext cx="2438400" cy="1463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S</a:t>
              </a:r>
            </a:p>
          </p:txBody>
        </p:sp>
        <p:sp>
          <p:nvSpPr>
            <p:cNvPr id="9" name="Chevron 8"/>
            <p:cNvSpPr>
              <a:spLocks noChangeAspect="1"/>
            </p:cNvSpPr>
            <p:nvPr/>
          </p:nvSpPr>
          <p:spPr>
            <a:xfrm>
              <a:off x="2900131" y="2430943"/>
              <a:ext cx="2438400" cy="146304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M</a:t>
              </a:r>
            </a:p>
          </p:txBody>
        </p:sp>
        <p:sp>
          <p:nvSpPr>
            <p:cNvPr id="10" name="Chevron 9"/>
            <p:cNvSpPr>
              <a:spLocks noChangeAspect="1"/>
            </p:cNvSpPr>
            <p:nvPr/>
          </p:nvSpPr>
          <p:spPr>
            <a:xfrm>
              <a:off x="4875625" y="2430943"/>
              <a:ext cx="2438400" cy="146304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A</a:t>
              </a:r>
            </a:p>
          </p:txBody>
        </p:sp>
        <p:sp>
          <p:nvSpPr>
            <p:cNvPr id="11" name="Chevron 10"/>
            <p:cNvSpPr>
              <a:spLocks noChangeAspect="1"/>
            </p:cNvSpPr>
            <p:nvPr/>
          </p:nvSpPr>
          <p:spPr>
            <a:xfrm>
              <a:off x="6842020" y="2430943"/>
              <a:ext cx="2438400" cy="14630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R</a:t>
              </a:r>
            </a:p>
          </p:txBody>
        </p:sp>
        <p:sp>
          <p:nvSpPr>
            <p:cNvPr id="12" name="Chevron 11"/>
            <p:cNvSpPr>
              <a:spLocks noChangeAspect="1"/>
            </p:cNvSpPr>
            <p:nvPr/>
          </p:nvSpPr>
          <p:spPr>
            <a:xfrm>
              <a:off x="8817514" y="2430943"/>
              <a:ext cx="2438400" cy="146304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T</a:t>
              </a:r>
            </a:p>
          </p:txBody>
        </p:sp>
      </p:grpSp>
      <p:sp>
        <p:nvSpPr>
          <p:cNvPr id="13" name="Text Placeholder 2"/>
          <p:cNvSpPr>
            <a:spLocks noGrp="1"/>
          </p:cNvSpPr>
          <p:nvPr>
            <p:ph type="body" idx="10" hasCustomPrompt="1"/>
          </p:nvPr>
        </p:nvSpPr>
        <p:spPr>
          <a:xfrm>
            <a:off x="2900131" y="4127501"/>
            <a:ext cx="1707864" cy="1816099"/>
          </a:xfrm>
        </p:spPr>
        <p:txBody>
          <a:bodyPr lIns="0" tIns="0" rIns="0" bIns="0">
            <a:normAutofit/>
          </a:bodyPr>
          <a:lstStyle>
            <a:lvl1pPr marL="0" indent="0" algn="ctr">
              <a:buNone/>
              <a:defRPr sz="13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4" name="Text Placeholder 2"/>
          <p:cNvSpPr>
            <a:spLocks noGrp="1"/>
          </p:cNvSpPr>
          <p:nvPr>
            <p:ph type="body" idx="11" hasCustomPrompt="1"/>
          </p:nvPr>
        </p:nvSpPr>
        <p:spPr>
          <a:xfrm>
            <a:off x="4875625" y="4127500"/>
            <a:ext cx="1707864" cy="1816100"/>
          </a:xfrm>
        </p:spPr>
        <p:txBody>
          <a:bodyPr lIns="0" tIns="0" rIns="0" bIns="0">
            <a:normAutofit/>
          </a:bodyPr>
          <a:lstStyle>
            <a:lvl1pPr marL="0" indent="0" algn="ctr">
              <a:buNone/>
              <a:defRPr sz="13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5" name="Text Placeholder 2"/>
          <p:cNvSpPr>
            <a:spLocks noGrp="1"/>
          </p:cNvSpPr>
          <p:nvPr>
            <p:ph type="body" idx="12" hasCustomPrompt="1"/>
          </p:nvPr>
        </p:nvSpPr>
        <p:spPr>
          <a:xfrm>
            <a:off x="6842020" y="4127500"/>
            <a:ext cx="1707864" cy="1816100"/>
          </a:xfrm>
        </p:spPr>
        <p:txBody>
          <a:bodyPr lIns="0" tIns="0" rIns="0" bIns="0">
            <a:normAutofit/>
          </a:bodyPr>
          <a:lstStyle>
            <a:lvl1pPr marL="0" indent="0" algn="ctr">
              <a:buNone/>
              <a:defRPr sz="13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6" name="Text Placeholder 2"/>
          <p:cNvSpPr>
            <a:spLocks noGrp="1"/>
          </p:cNvSpPr>
          <p:nvPr>
            <p:ph type="body" idx="13" hasCustomPrompt="1"/>
          </p:nvPr>
        </p:nvSpPr>
        <p:spPr>
          <a:xfrm>
            <a:off x="8817514" y="4127500"/>
            <a:ext cx="1707864" cy="1816100"/>
          </a:xfrm>
        </p:spPr>
        <p:txBody>
          <a:bodyPr lIns="0" tIns="0" rIns="0" bIns="0">
            <a:normAutofit/>
          </a:bodyPr>
          <a:lstStyle>
            <a:lvl1pPr marL="0" indent="0" algn="ctr">
              <a:buNone/>
              <a:defRPr sz="13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text</a:t>
            </a:r>
          </a:p>
        </p:txBody>
      </p:sp>
      <p:sp>
        <p:nvSpPr>
          <p:cNvPr id="17" name="Title 1">
            <a:extLst>
              <a:ext uri="{FF2B5EF4-FFF2-40B4-BE49-F238E27FC236}">
                <a16:creationId xmlns:a16="http://schemas.microsoft.com/office/drawing/2014/main" id="{06345788-203C-4435-9252-E0756512362F}"/>
              </a:ext>
            </a:extLst>
          </p:cNvPr>
          <p:cNvSpPr>
            <a:spLocks noGrp="1"/>
          </p:cNvSpPr>
          <p:nvPr>
            <p:ph type="title"/>
          </p:nvPr>
        </p:nvSpPr>
        <p:spPr>
          <a:xfrm>
            <a:off x="838200" y="443860"/>
            <a:ext cx="10515600" cy="612515"/>
          </a:xfrm>
        </p:spPr>
        <p:txBody>
          <a:bodyPr/>
          <a:lstStyle>
            <a:lvl1pPr algn="ct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1357627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MART">
    <p:spTree>
      <p:nvGrpSpPr>
        <p:cNvPr id="1" name=""/>
        <p:cNvGrpSpPr/>
        <p:nvPr/>
      </p:nvGrpSpPr>
      <p:grpSpPr>
        <a:xfrm>
          <a:off x="0" y="0"/>
          <a:ext cx="0" cy="0"/>
        </a:xfrm>
      </p:grpSpPr>
      <p:grpSp>
        <p:nvGrpSpPr>
          <p:cNvPr id="7" name="Group 6" descr="Chevron shapes pointing right with S M A R T headings"/>
          <p:cNvGrpSpPr/>
          <p:nvPr userDrawn="1"/>
        </p:nvGrpSpPr>
        <p:grpSpPr>
          <a:xfrm>
            <a:off x="1686771" y="427331"/>
            <a:ext cx="10322178" cy="1463040"/>
            <a:chOff x="933736" y="2430943"/>
            <a:chExt cx="10322178" cy="1463040"/>
          </a:xfrm>
        </p:grpSpPr>
        <p:sp>
          <p:nvSpPr>
            <p:cNvPr id="8" name="Chevron 7"/>
            <p:cNvSpPr>
              <a:spLocks noChangeAspect="1"/>
            </p:cNvSpPr>
            <p:nvPr/>
          </p:nvSpPr>
          <p:spPr>
            <a:xfrm>
              <a:off x="933736" y="2430943"/>
              <a:ext cx="2438400" cy="14630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S</a:t>
              </a:r>
            </a:p>
          </p:txBody>
        </p:sp>
        <p:sp>
          <p:nvSpPr>
            <p:cNvPr id="9" name="Chevron 8"/>
            <p:cNvSpPr>
              <a:spLocks noChangeAspect="1"/>
            </p:cNvSpPr>
            <p:nvPr/>
          </p:nvSpPr>
          <p:spPr>
            <a:xfrm>
              <a:off x="2900131" y="2430943"/>
              <a:ext cx="2438400" cy="146304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M</a:t>
              </a:r>
            </a:p>
          </p:txBody>
        </p:sp>
        <p:sp>
          <p:nvSpPr>
            <p:cNvPr id="10" name="Chevron 9"/>
            <p:cNvSpPr>
              <a:spLocks noChangeAspect="1"/>
            </p:cNvSpPr>
            <p:nvPr/>
          </p:nvSpPr>
          <p:spPr>
            <a:xfrm>
              <a:off x="4875625" y="2430943"/>
              <a:ext cx="2438400" cy="146304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A</a:t>
              </a:r>
            </a:p>
          </p:txBody>
        </p:sp>
        <p:sp>
          <p:nvSpPr>
            <p:cNvPr id="11" name="Chevron 10"/>
            <p:cNvSpPr>
              <a:spLocks noChangeAspect="1"/>
            </p:cNvSpPr>
            <p:nvPr/>
          </p:nvSpPr>
          <p:spPr>
            <a:xfrm>
              <a:off x="6842020" y="2430943"/>
              <a:ext cx="2438400" cy="146304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R</a:t>
              </a:r>
            </a:p>
          </p:txBody>
        </p:sp>
        <p:sp>
          <p:nvSpPr>
            <p:cNvPr id="12" name="Chevron 11"/>
            <p:cNvSpPr>
              <a:spLocks noChangeAspect="1"/>
            </p:cNvSpPr>
            <p:nvPr/>
          </p:nvSpPr>
          <p:spPr>
            <a:xfrm>
              <a:off x="8817514" y="2430943"/>
              <a:ext cx="2438400" cy="146304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bg1"/>
                  </a:solidFill>
                  <a:latin typeface="+mj-lt"/>
                </a:rPr>
                <a:t>T</a:t>
              </a:r>
            </a:p>
          </p:txBody>
        </p:sp>
      </p:grpSp>
      <p:sp>
        <p:nvSpPr>
          <p:cNvPr id="3" name="Text Placeholder 2"/>
          <p:cNvSpPr>
            <a:spLocks noGrp="1"/>
          </p:cNvSpPr>
          <p:nvPr>
            <p:ph type="body" sz="quarter" idx="13" hasCustomPrompt="1"/>
          </p:nvPr>
        </p:nvSpPr>
        <p:spPr>
          <a:xfrm>
            <a:off x="73892" y="2041382"/>
            <a:ext cx="1533236" cy="618691"/>
          </a:xfrm>
        </p:spPr>
        <p:txBody>
          <a:bodyPr>
            <a:noAutofit/>
          </a:bodyPr>
          <a:lstStyle>
            <a:lvl1pPr algn="ctr">
              <a:defRPr sz="1300"/>
            </a:lvl1pPr>
          </a:lstStyle>
          <a:p>
            <a:pPr lvl="0"/>
            <a:r>
              <a:rPr lang="en-US"/>
              <a:t>Heading</a:t>
            </a:r>
          </a:p>
        </p:txBody>
      </p:sp>
      <p:sp>
        <p:nvSpPr>
          <p:cNvPr id="14" name="Text Placeholder 2"/>
          <p:cNvSpPr>
            <a:spLocks noGrp="1"/>
          </p:cNvSpPr>
          <p:nvPr>
            <p:ph type="body" sz="quarter" idx="14" hasCustomPrompt="1"/>
          </p:nvPr>
        </p:nvSpPr>
        <p:spPr>
          <a:xfrm>
            <a:off x="1686771" y="2041382"/>
            <a:ext cx="1730684" cy="618691"/>
          </a:xfrm>
        </p:spPr>
        <p:txBody>
          <a:bodyPr>
            <a:noAutofit/>
          </a:bodyPr>
          <a:lstStyle>
            <a:lvl1pPr algn="ctr">
              <a:defRPr sz="1300"/>
            </a:lvl1pPr>
          </a:lstStyle>
          <a:p>
            <a:pPr lvl="0"/>
            <a:r>
              <a:rPr lang="en-US"/>
              <a:t>Heading</a:t>
            </a:r>
          </a:p>
        </p:txBody>
      </p:sp>
      <p:sp>
        <p:nvSpPr>
          <p:cNvPr id="15" name="Text Placeholder 2"/>
          <p:cNvSpPr>
            <a:spLocks noGrp="1"/>
          </p:cNvSpPr>
          <p:nvPr>
            <p:ph type="body" sz="quarter" idx="15" hasCustomPrompt="1"/>
          </p:nvPr>
        </p:nvSpPr>
        <p:spPr>
          <a:xfrm>
            <a:off x="3653166" y="2041381"/>
            <a:ext cx="1703925" cy="618691"/>
          </a:xfrm>
        </p:spPr>
        <p:txBody>
          <a:bodyPr>
            <a:noAutofit/>
          </a:bodyPr>
          <a:lstStyle>
            <a:lvl1pPr algn="ctr">
              <a:defRPr sz="1300"/>
            </a:lvl1pPr>
          </a:lstStyle>
          <a:p>
            <a:pPr lvl="0"/>
            <a:r>
              <a:rPr lang="en-US"/>
              <a:t>Heading</a:t>
            </a:r>
          </a:p>
        </p:txBody>
      </p:sp>
      <p:sp>
        <p:nvSpPr>
          <p:cNvPr id="16" name="Text Placeholder 2"/>
          <p:cNvSpPr>
            <a:spLocks noGrp="1"/>
          </p:cNvSpPr>
          <p:nvPr>
            <p:ph type="body" sz="quarter" idx="16" hasCustomPrompt="1"/>
          </p:nvPr>
        </p:nvSpPr>
        <p:spPr>
          <a:xfrm>
            <a:off x="5628660" y="2041380"/>
            <a:ext cx="1705013" cy="618691"/>
          </a:xfrm>
        </p:spPr>
        <p:txBody>
          <a:bodyPr>
            <a:noAutofit/>
          </a:bodyPr>
          <a:lstStyle>
            <a:lvl1pPr algn="ctr">
              <a:defRPr sz="1300"/>
            </a:lvl1pPr>
          </a:lstStyle>
          <a:p>
            <a:pPr lvl="0"/>
            <a:r>
              <a:rPr lang="en-US"/>
              <a:t>Heading</a:t>
            </a:r>
          </a:p>
        </p:txBody>
      </p:sp>
      <p:sp>
        <p:nvSpPr>
          <p:cNvPr id="17" name="Text Placeholder 2"/>
          <p:cNvSpPr>
            <a:spLocks noGrp="1"/>
          </p:cNvSpPr>
          <p:nvPr>
            <p:ph type="body" sz="quarter" idx="17" hasCustomPrompt="1"/>
          </p:nvPr>
        </p:nvSpPr>
        <p:spPr>
          <a:xfrm>
            <a:off x="7703128" y="2041380"/>
            <a:ext cx="1533236" cy="618691"/>
          </a:xfrm>
        </p:spPr>
        <p:txBody>
          <a:bodyPr>
            <a:noAutofit/>
          </a:bodyPr>
          <a:lstStyle>
            <a:lvl1pPr algn="ctr">
              <a:defRPr sz="1300"/>
            </a:lvl1pPr>
          </a:lstStyle>
          <a:p>
            <a:pPr lvl="0"/>
            <a:r>
              <a:rPr lang="en-US"/>
              <a:t>Heading</a:t>
            </a:r>
          </a:p>
        </p:txBody>
      </p:sp>
      <p:sp>
        <p:nvSpPr>
          <p:cNvPr id="18" name="Text Placeholder 2"/>
          <p:cNvSpPr>
            <a:spLocks noGrp="1"/>
          </p:cNvSpPr>
          <p:nvPr>
            <p:ph type="body" sz="quarter" idx="18" hasCustomPrompt="1"/>
          </p:nvPr>
        </p:nvSpPr>
        <p:spPr>
          <a:xfrm>
            <a:off x="9570548" y="2041380"/>
            <a:ext cx="1707051" cy="618691"/>
          </a:xfrm>
        </p:spPr>
        <p:txBody>
          <a:bodyPr>
            <a:noAutofit/>
          </a:bodyPr>
          <a:lstStyle>
            <a:lvl1pPr algn="ctr">
              <a:defRPr sz="1300"/>
            </a:lvl1pPr>
          </a:lstStyle>
          <a:p>
            <a:pPr lvl="0"/>
            <a:r>
              <a:rPr lang="en-US"/>
              <a:t>Heading</a:t>
            </a:r>
          </a:p>
        </p:txBody>
      </p:sp>
      <p:cxnSp>
        <p:nvCxnSpPr>
          <p:cNvPr id="21" name="Straight Connector 20"/>
          <p:cNvCxnSpPr/>
          <p:nvPr userDrawn="1"/>
        </p:nvCxnSpPr>
        <p:spPr>
          <a:xfrm>
            <a:off x="-10391" y="2764441"/>
            <a:ext cx="12207240" cy="0"/>
          </a:xfrm>
          <a:prstGeom prst="line">
            <a:avLst/>
          </a:prstGeom>
          <a:ln w="25400" cap="flat" cmpd="sng">
            <a:gradFill flip="none" rotWithShape="1">
              <a:gsLst>
                <a:gs pos="0">
                  <a:schemeClr val="accent1"/>
                </a:gs>
                <a:gs pos="56000">
                  <a:schemeClr val="accent3"/>
                </a:gs>
                <a:gs pos="30000">
                  <a:schemeClr val="accent2"/>
                </a:gs>
                <a:gs pos="78000">
                  <a:schemeClr val="accent4"/>
                </a:gs>
                <a:gs pos="100000">
                  <a:schemeClr val="accent5"/>
                </a:gs>
              </a:gsLst>
              <a:lin ang="0" scaled="1"/>
            </a:gradFill>
          </a:ln>
        </p:spPr>
        <p:style>
          <a:lnRef idx="1">
            <a:schemeClr val="accent1"/>
          </a:lnRef>
          <a:fillRef idx="0">
            <a:schemeClr val="accent1"/>
          </a:fillRef>
          <a:effectRef idx="0">
            <a:schemeClr val="accent1"/>
          </a:effectRef>
          <a:fontRef idx="minor">
            <a:schemeClr val="tx1"/>
          </a:fontRef>
        </p:style>
      </p:cxnSp>
      <p:sp>
        <p:nvSpPr>
          <p:cNvPr id="24" name="Text Placeholder 2"/>
          <p:cNvSpPr>
            <a:spLocks noGrp="1"/>
          </p:cNvSpPr>
          <p:nvPr>
            <p:ph type="body" sz="quarter" idx="19" hasCustomPrompt="1"/>
          </p:nvPr>
        </p:nvSpPr>
        <p:spPr>
          <a:xfrm>
            <a:off x="80818" y="2908678"/>
            <a:ext cx="1533236" cy="1005840"/>
          </a:xfrm>
        </p:spPr>
        <p:txBody>
          <a:bodyPr anchor="ctr" anchorCtr="0">
            <a:noAutofit/>
          </a:bodyPr>
          <a:lstStyle>
            <a:lvl1pPr algn="ctr">
              <a:defRPr sz="1300" i="0">
                <a:solidFill>
                  <a:schemeClr val="tx1">
                    <a:lumMod val="50000"/>
                    <a:lumOff val="50000"/>
                  </a:schemeClr>
                </a:solidFill>
              </a:defRPr>
            </a:lvl1pPr>
          </a:lstStyle>
          <a:p>
            <a:pPr lvl="0"/>
            <a:r>
              <a:rPr lang="en-US"/>
              <a:t>Clean garage.</a:t>
            </a:r>
          </a:p>
        </p:txBody>
      </p:sp>
      <p:sp>
        <p:nvSpPr>
          <p:cNvPr id="25" name="Text Placeholder 2"/>
          <p:cNvSpPr>
            <a:spLocks noGrp="1"/>
          </p:cNvSpPr>
          <p:nvPr>
            <p:ph type="body" sz="quarter" idx="20" hasCustomPrompt="1"/>
          </p:nvPr>
        </p:nvSpPr>
        <p:spPr>
          <a:xfrm>
            <a:off x="1693697" y="2908678"/>
            <a:ext cx="1730684" cy="1005840"/>
          </a:xfrm>
        </p:spPr>
        <p:txBody>
          <a:bodyPr anchor="ctr" anchorCtr="0">
            <a:noAutofit/>
          </a:bodyPr>
          <a:lstStyle>
            <a:lvl1pPr algn="ctr">
              <a:defRPr sz="1300">
                <a:solidFill>
                  <a:schemeClr val="tx1">
                    <a:lumMod val="50000"/>
                    <a:lumOff val="50000"/>
                  </a:schemeClr>
                </a:solidFill>
              </a:defRPr>
            </a:lvl1pPr>
          </a:lstStyle>
          <a:p>
            <a:pPr lvl="0"/>
            <a:r>
              <a:rPr lang="en-US"/>
              <a:t>Have kids help me put all of the sports equipment into the right bins.</a:t>
            </a:r>
          </a:p>
          <a:p>
            <a:pPr lvl="0"/>
            <a:r>
              <a:rPr lang="en-US"/>
              <a:t>Give floor a good sweeping.</a:t>
            </a:r>
          </a:p>
        </p:txBody>
      </p:sp>
      <p:sp>
        <p:nvSpPr>
          <p:cNvPr id="26" name="Text Placeholder 2"/>
          <p:cNvSpPr>
            <a:spLocks noGrp="1"/>
          </p:cNvSpPr>
          <p:nvPr>
            <p:ph type="body" sz="quarter" idx="21" hasCustomPrompt="1"/>
          </p:nvPr>
        </p:nvSpPr>
        <p:spPr>
          <a:xfrm>
            <a:off x="3660092" y="2908676"/>
            <a:ext cx="1703925" cy="1005840"/>
          </a:xfrm>
        </p:spPr>
        <p:txBody>
          <a:bodyPr anchor="ctr" anchorCtr="0">
            <a:noAutofit/>
          </a:bodyPr>
          <a:lstStyle>
            <a:lvl1pPr algn="ctr">
              <a:defRPr sz="1300">
                <a:solidFill>
                  <a:schemeClr val="tx1">
                    <a:lumMod val="50000"/>
                    <a:lumOff val="50000"/>
                  </a:schemeClr>
                </a:solidFill>
              </a:defRPr>
            </a:lvl1pPr>
          </a:lstStyle>
          <a:p>
            <a:pPr lvl="0"/>
            <a:r>
              <a:rPr lang="en-US"/>
              <a:t>When I can fit the car in the garage….</a:t>
            </a:r>
          </a:p>
        </p:txBody>
      </p:sp>
      <p:sp>
        <p:nvSpPr>
          <p:cNvPr id="27" name="Text Placeholder 2"/>
          <p:cNvSpPr>
            <a:spLocks noGrp="1"/>
          </p:cNvSpPr>
          <p:nvPr>
            <p:ph type="body" sz="quarter" idx="22" hasCustomPrompt="1"/>
          </p:nvPr>
        </p:nvSpPr>
        <p:spPr>
          <a:xfrm>
            <a:off x="5635586" y="2908676"/>
            <a:ext cx="1705013" cy="1005840"/>
          </a:xfrm>
        </p:spPr>
        <p:txBody>
          <a:bodyPr anchor="ctr" anchorCtr="0">
            <a:noAutofit/>
          </a:bodyPr>
          <a:lstStyle>
            <a:lvl1pPr algn="ctr">
              <a:defRPr sz="1300" baseline="0">
                <a:solidFill>
                  <a:schemeClr val="tx1">
                    <a:lumMod val="50000"/>
                    <a:lumOff val="50000"/>
                  </a:schemeClr>
                </a:solidFill>
              </a:defRPr>
            </a:lvl1pPr>
          </a:lstStyle>
          <a:p>
            <a:pPr lvl="0"/>
            <a:r>
              <a:rPr lang="en-US"/>
              <a:t>Kids have week off from school, my back is better, so yes.</a:t>
            </a:r>
          </a:p>
        </p:txBody>
      </p:sp>
      <p:sp>
        <p:nvSpPr>
          <p:cNvPr id="28" name="Text Placeholder 2"/>
          <p:cNvSpPr>
            <a:spLocks noGrp="1"/>
          </p:cNvSpPr>
          <p:nvPr>
            <p:ph type="body" sz="quarter" idx="23" hasCustomPrompt="1"/>
          </p:nvPr>
        </p:nvSpPr>
        <p:spPr>
          <a:xfrm>
            <a:off x="7710054" y="2908676"/>
            <a:ext cx="1533236" cy="1005840"/>
          </a:xfrm>
        </p:spPr>
        <p:txBody>
          <a:bodyPr anchor="ctr" anchorCtr="0">
            <a:noAutofit/>
          </a:bodyPr>
          <a:lstStyle>
            <a:lvl1pPr algn="ctr">
              <a:defRPr sz="1300">
                <a:solidFill>
                  <a:schemeClr val="tx1">
                    <a:lumMod val="50000"/>
                    <a:lumOff val="50000"/>
                  </a:schemeClr>
                </a:solidFill>
              </a:defRPr>
            </a:lvl1pPr>
          </a:lstStyle>
          <a:p>
            <a:pPr lvl="0"/>
            <a:r>
              <a:rPr lang="en-US"/>
              <a:t>Yes, we have all the bins we need.</a:t>
            </a:r>
          </a:p>
        </p:txBody>
      </p:sp>
      <p:sp>
        <p:nvSpPr>
          <p:cNvPr id="29" name="Text Placeholder 2"/>
          <p:cNvSpPr>
            <a:spLocks noGrp="1"/>
          </p:cNvSpPr>
          <p:nvPr>
            <p:ph type="body" sz="quarter" idx="24" hasCustomPrompt="1"/>
          </p:nvPr>
        </p:nvSpPr>
        <p:spPr>
          <a:xfrm>
            <a:off x="9577474" y="2908676"/>
            <a:ext cx="1707051" cy="1005840"/>
          </a:xfrm>
        </p:spPr>
        <p:txBody>
          <a:bodyPr anchor="ctr" anchorCtr="0">
            <a:noAutofit/>
          </a:bodyPr>
          <a:lstStyle>
            <a:lvl1pPr algn="ctr">
              <a:defRPr sz="1300" baseline="0">
                <a:solidFill>
                  <a:schemeClr val="tx1">
                    <a:lumMod val="50000"/>
                    <a:lumOff val="50000"/>
                  </a:schemeClr>
                </a:solidFill>
              </a:defRPr>
            </a:lvl1pPr>
          </a:lstStyle>
          <a:p>
            <a:pPr lvl="0"/>
            <a:r>
              <a:rPr lang="en-US"/>
              <a:t>By the end of kids’ break, 11/29.</a:t>
            </a:r>
          </a:p>
        </p:txBody>
      </p:sp>
      <p:cxnSp>
        <p:nvCxnSpPr>
          <p:cNvPr id="30" name="Straight Connector 29"/>
          <p:cNvCxnSpPr/>
          <p:nvPr userDrawn="1"/>
        </p:nvCxnSpPr>
        <p:spPr>
          <a:xfrm>
            <a:off x="-13856" y="4061917"/>
            <a:ext cx="12207240" cy="0"/>
          </a:xfrm>
          <a:prstGeom prst="line">
            <a:avLst/>
          </a:prstGeom>
          <a:ln w="25400" cap="flat" cmpd="sng">
            <a:gradFill flip="none" rotWithShape="1">
              <a:gsLst>
                <a:gs pos="0">
                  <a:schemeClr val="accent1"/>
                </a:gs>
                <a:gs pos="56000">
                  <a:schemeClr val="accent3"/>
                </a:gs>
                <a:gs pos="30000">
                  <a:schemeClr val="accent2"/>
                </a:gs>
                <a:gs pos="78000">
                  <a:schemeClr val="accent4"/>
                </a:gs>
                <a:gs pos="100000">
                  <a:schemeClr val="accent5"/>
                </a:gs>
              </a:gsLst>
              <a:lin ang="0" scaled="1"/>
            </a:gradFill>
          </a:ln>
        </p:spPr>
        <p:style>
          <a:lnRef idx="1">
            <a:schemeClr val="accent1"/>
          </a:lnRef>
          <a:fillRef idx="0">
            <a:schemeClr val="accent1"/>
          </a:fillRef>
          <a:effectRef idx="0">
            <a:schemeClr val="accent1"/>
          </a:effectRef>
          <a:fontRef idx="minor">
            <a:schemeClr val="tx1"/>
          </a:fontRef>
        </p:style>
      </p:cxnSp>
      <p:sp>
        <p:nvSpPr>
          <p:cNvPr id="31" name="Text Placeholder 2"/>
          <p:cNvSpPr>
            <a:spLocks noGrp="1"/>
          </p:cNvSpPr>
          <p:nvPr>
            <p:ph type="body" sz="quarter" idx="25"/>
          </p:nvPr>
        </p:nvSpPr>
        <p:spPr>
          <a:xfrm>
            <a:off x="77353" y="4208233"/>
            <a:ext cx="1533236"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2" name="Text Placeholder 2"/>
          <p:cNvSpPr>
            <a:spLocks noGrp="1"/>
          </p:cNvSpPr>
          <p:nvPr>
            <p:ph type="body" sz="quarter" idx="26"/>
          </p:nvPr>
        </p:nvSpPr>
        <p:spPr>
          <a:xfrm>
            <a:off x="1690232" y="4208233"/>
            <a:ext cx="1730684"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3" name="Text Placeholder 2"/>
          <p:cNvSpPr>
            <a:spLocks noGrp="1"/>
          </p:cNvSpPr>
          <p:nvPr>
            <p:ph type="body" sz="quarter" idx="27"/>
          </p:nvPr>
        </p:nvSpPr>
        <p:spPr>
          <a:xfrm>
            <a:off x="3656627" y="4208231"/>
            <a:ext cx="1703925"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4" name="Text Placeholder 2"/>
          <p:cNvSpPr>
            <a:spLocks noGrp="1"/>
          </p:cNvSpPr>
          <p:nvPr>
            <p:ph type="body" sz="quarter" idx="28"/>
          </p:nvPr>
        </p:nvSpPr>
        <p:spPr>
          <a:xfrm>
            <a:off x="5632121" y="4208231"/>
            <a:ext cx="1705013"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5" name="Text Placeholder 2"/>
          <p:cNvSpPr>
            <a:spLocks noGrp="1"/>
          </p:cNvSpPr>
          <p:nvPr>
            <p:ph type="body" sz="quarter" idx="29"/>
          </p:nvPr>
        </p:nvSpPr>
        <p:spPr>
          <a:xfrm>
            <a:off x="7706589" y="4208231"/>
            <a:ext cx="1533236"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6" name="Text Placeholder 2"/>
          <p:cNvSpPr>
            <a:spLocks noGrp="1"/>
          </p:cNvSpPr>
          <p:nvPr>
            <p:ph type="body" sz="quarter" idx="30"/>
          </p:nvPr>
        </p:nvSpPr>
        <p:spPr>
          <a:xfrm>
            <a:off x="9574009" y="4208231"/>
            <a:ext cx="1707051"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cxnSp>
        <p:nvCxnSpPr>
          <p:cNvPr id="37" name="Straight Connector 36"/>
          <p:cNvCxnSpPr/>
          <p:nvPr userDrawn="1"/>
        </p:nvCxnSpPr>
        <p:spPr>
          <a:xfrm>
            <a:off x="-6930" y="5372327"/>
            <a:ext cx="12207240" cy="0"/>
          </a:xfrm>
          <a:prstGeom prst="line">
            <a:avLst/>
          </a:prstGeom>
          <a:ln w="25400" cap="flat" cmpd="sng">
            <a:gradFill flip="none" rotWithShape="1">
              <a:gsLst>
                <a:gs pos="0">
                  <a:schemeClr val="accent1"/>
                </a:gs>
                <a:gs pos="56000">
                  <a:schemeClr val="accent3"/>
                </a:gs>
                <a:gs pos="30000">
                  <a:schemeClr val="accent2"/>
                </a:gs>
                <a:gs pos="78000">
                  <a:schemeClr val="accent4"/>
                </a:gs>
                <a:gs pos="100000">
                  <a:schemeClr val="accent5"/>
                </a:gs>
              </a:gsLst>
              <a:lin ang="0" scaled="1"/>
            </a:gradFill>
          </a:ln>
        </p:spPr>
        <p:style>
          <a:lnRef idx="1">
            <a:schemeClr val="accent1"/>
          </a:lnRef>
          <a:fillRef idx="0">
            <a:schemeClr val="accent1"/>
          </a:fillRef>
          <a:effectRef idx="0">
            <a:schemeClr val="accent1"/>
          </a:effectRef>
          <a:fontRef idx="minor">
            <a:schemeClr val="tx1"/>
          </a:fontRef>
        </p:style>
      </p:cxnSp>
      <p:sp>
        <p:nvSpPr>
          <p:cNvPr id="38" name="Text Placeholder 2"/>
          <p:cNvSpPr>
            <a:spLocks noGrp="1"/>
          </p:cNvSpPr>
          <p:nvPr>
            <p:ph type="body" sz="quarter" idx="31"/>
          </p:nvPr>
        </p:nvSpPr>
        <p:spPr>
          <a:xfrm>
            <a:off x="63497" y="5518877"/>
            <a:ext cx="1533236"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39" name="Text Placeholder 2"/>
          <p:cNvSpPr>
            <a:spLocks noGrp="1"/>
          </p:cNvSpPr>
          <p:nvPr>
            <p:ph type="body" sz="quarter" idx="32"/>
          </p:nvPr>
        </p:nvSpPr>
        <p:spPr>
          <a:xfrm>
            <a:off x="1676376" y="5518877"/>
            <a:ext cx="1730684"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40" name="Text Placeholder 2"/>
          <p:cNvSpPr>
            <a:spLocks noGrp="1"/>
          </p:cNvSpPr>
          <p:nvPr>
            <p:ph type="body" sz="quarter" idx="33"/>
          </p:nvPr>
        </p:nvSpPr>
        <p:spPr>
          <a:xfrm>
            <a:off x="3642771" y="5518875"/>
            <a:ext cx="1703925"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41" name="Text Placeholder 2"/>
          <p:cNvSpPr>
            <a:spLocks noGrp="1"/>
          </p:cNvSpPr>
          <p:nvPr>
            <p:ph type="body" sz="quarter" idx="34"/>
          </p:nvPr>
        </p:nvSpPr>
        <p:spPr>
          <a:xfrm>
            <a:off x="5618265" y="5518875"/>
            <a:ext cx="1705013"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42" name="Text Placeholder 2"/>
          <p:cNvSpPr>
            <a:spLocks noGrp="1"/>
          </p:cNvSpPr>
          <p:nvPr>
            <p:ph type="body" sz="quarter" idx="35"/>
          </p:nvPr>
        </p:nvSpPr>
        <p:spPr>
          <a:xfrm>
            <a:off x="7692733" y="5518875"/>
            <a:ext cx="1533236"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43" name="Text Placeholder 2"/>
          <p:cNvSpPr>
            <a:spLocks noGrp="1"/>
          </p:cNvSpPr>
          <p:nvPr>
            <p:ph type="body" sz="quarter" idx="36"/>
          </p:nvPr>
        </p:nvSpPr>
        <p:spPr>
          <a:xfrm>
            <a:off x="9560153" y="5518875"/>
            <a:ext cx="1707051" cy="1005840"/>
          </a:xfrm>
        </p:spPr>
        <p:txBody>
          <a:bodyPr anchor="ctr" anchorCtr="0">
            <a:noAutofit/>
          </a:bodyPr>
          <a:lstStyle>
            <a:lvl1pPr algn="ctr">
              <a:defRPr sz="1300">
                <a:solidFill>
                  <a:schemeClr val="tx1">
                    <a:lumMod val="50000"/>
                    <a:lumOff val="50000"/>
                  </a:schemeClr>
                </a:solidFill>
              </a:defRPr>
            </a:lvl1pPr>
          </a:lstStyle>
          <a:p>
            <a:pPr lvl="0"/>
            <a:r>
              <a:rPr lang="en-US"/>
              <a:t>Click to edit Master text styles</a:t>
            </a:r>
          </a:p>
        </p:txBody>
      </p:sp>
      <p:sp>
        <p:nvSpPr>
          <p:cNvPr id="44" name="Title 1">
            <a:extLst>
              <a:ext uri="{FF2B5EF4-FFF2-40B4-BE49-F238E27FC236}">
                <a16:creationId xmlns:a16="http://schemas.microsoft.com/office/drawing/2014/main" id="{55AA4B57-9651-43C9-B0FE-6C3B302F5226}"/>
              </a:ext>
            </a:extLst>
          </p:cNvPr>
          <p:cNvSpPr>
            <a:spLocks noGrp="1"/>
          </p:cNvSpPr>
          <p:nvPr>
            <p:ph type="title"/>
          </p:nvPr>
        </p:nvSpPr>
        <p:spPr>
          <a:xfrm>
            <a:off x="830115" y="-94333"/>
            <a:ext cx="10515600" cy="612515"/>
          </a:xfrm>
        </p:spPr>
        <p:txBody>
          <a:bodyPr>
            <a:normAutofit/>
          </a:bodyPr>
          <a:lstStyle>
            <a:lvl1pPr algn="ctr">
              <a:defRPr sz="2000" b="0">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56297126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oals">
    <p:spTree>
      <p:nvGrpSpPr>
        <p:cNvPr id="1" name=""/>
        <p:cNvGrpSpPr/>
        <p:nvPr/>
      </p:nvGrpSpPr>
      <p:grpSpPr>
        <a:xfrm>
          <a:off x="0" y="0"/>
          <a:ext cx="0" cy="0"/>
        </a:xfrm>
      </p:grpSpPr>
      <p:grpSp>
        <p:nvGrpSpPr>
          <p:cNvPr id="2" name="Group 1" descr="Chevrons with Name, Goal, and Finish By headings"/>
          <p:cNvGrpSpPr/>
          <p:nvPr userDrawn="1"/>
        </p:nvGrpSpPr>
        <p:grpSpPr>
          <a:xfrm>
            <a:off x="480507" y="523241"/>
            <a:ext cx="11308260" cy="926267"/>
            <a:chOff x="480507" y="523241"/>
            <a:chExt cx="11308260" cy="926267"/>
          </a:xfrm>
        </p:grpSpPr>
        <p:sp>
          <p:nvSpPr>
            <p:cNvPr id="8" name="Chevron 7"/>
            <p:cNvSpPr>
              <a:spLocks noChangeAspect="1"/>
            </p:cNvSpPr>
            <p:nvPr/>
          </p:nvSpPr>
          <p:spPr>
            <a:xfrm>
              <a:off x="480507" y="529272"/>
              <a:ext cx="3931920" cy="9202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mj-lt"/>
                </a:rPr>
                <a:t>NAME</a:t>
              </a:r>
            </a:p>
          </p:txBody>
        </p:sp>
        <p:sp>
          <p:nvSpPr>
            <p:cNvPr id="9" name="Chevron 8"/>
            <p:cNvSpPr>
              <a:spLocks noChangeAspect="1"/>
            </p:cNvSpPr>
            <p:nvPr/>
          </p:nvSpPr>
          <p:spPr>
            <a:xfrm>
              <a:off x="4168677" y="523241"/>
              <a:ext cx="3931920" cy="9202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mj-lt"/>
                </a:rPr>
                <a:t>GOAL</a:t>
              </a:r>
            </a:p>
          </p:txBody>
        </p:sp>
        <p:sp>
          <p:nvSpPr>
            <p:cNvPr id="10" name="Chevron 9"/>
            <p:cNvSpPr>
              <a:spLocks noChangeAspect="1"/>
            </p:cNvSpPr>
            <p:nvPr/>
          </p:nvSpPr>
          <p:spPr>
            <a:xfrm>
              <a:off x="7856847" y="529272"/>
              <a:ext cx="3931920" cy="92023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mj-lt"/>
                </a:rPr>
                <a:t>FINISH BY</a:t>
              </a:r>
            </a:p>
          </p:txBody>
        </p:sp>
      </p:grpSp>
      <p:cxnSp>
        <p:nvCxnSpPr>
          <p:cNvPr id="15" name="Straight Connector 14" descr="Vertical border line"/>
          <p:cNvCxnSpPr/>
          <p:nvPr userDrawn="1"/>
        </p:nvCxnSpPr>
        <p:spPr>
          <a:xfrm flipH="1">
            <a:off x="4197096" y="1443477"/>
            <a:ext cx="0" cy="5414523"/>
          </a:xfrm>
          <a:prstGeom prst="line">
            <a:avLst/>
          </a:prstGeom>
          <a:ln w="19050">
            <a:gradFill>
              <a:gsLst>
                <a:gs pos="0">
                  <a:schemeClr val="accent2"/>
                </a:gs>
                <a:gs pos="100000">
                  <a:schemeClr val="accent2">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descr="Vertical border line"/>
          <p:cNvCxnSpPr/>
          <p:nvPr userDrawn="1"/>
        </p:nvCxnSpPr>
        <p:spPr>
          <a:xfrm flipH="1">
            <a:off x="7628091" y="1443477"/>
            <a:ext cx="0" cy="5414523"/>
          </a:xfrm>
          <a:prstGeom prst="line">
            <a:avLst/>
          </a:prstGeom>
          <a:ln w="19050">
            <a:gradFill>
              <a:gsLst>
                <a:gs pos="0">
                  <a:schemeClr val="accent2"/>
                </a:gs>
                <a:gs pos="100000">
                  <a:schemeClr val="accent2">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6" hasCustomPrompt="1"/>
          </p:nvPr>
        </p:nvSpPr>
        <p:spPr>
          <a:xfrm>
            <a:off x="481013" y="1638300"/>
            <a:ext cx="3430587" cy="774700"/>
          </a:xfrm>
        </p:spPr>
        <p:txBody>
          <a:bodyPr/>
          <a:lstStyle>
            <a:lvl1pPr algn="ctr">
              <a:defRPr baseline="0"/>
            </a:lvl1pPr>
          </a:lstStyle>
          <a:p>
            <a:pPr lvl="0"/>
            <a:r>
              <a:rPr lang="en-US"/>
              <a:t>click to add name</a:t>
            </a:r>
          </a:p>
        </p:txBody>
      </p:sp>
      <p:sp>
        <p:nvSpPr>
          <p:cNvPr id="16" name="Text Placeholder 6"/>
          <p:cNvSpPr>
            <a:spLocks noGrp="1"/>
          </p:cNvSpPr>
          <p:nvPr>
            <p:ph type="body" sz="quarter" idx="17" hasCustomPrompt="1"/>
          </p:nvPr>
        </p:nvSpPr>
        <p:spPr>
          <a:xfrm>
            <a:off x="481013" y="2601792"/>
            <a:ext cx="3430587" cy="774700"/>
          </a:xfrm>
        </p:spPr>
        <p:txBody>
          <a:bodyPr/>
          <a:lstStyle>
            <a:lvl1pPr algn="ctr">
              <a:defRPr baseline="0"/>
            </a:lvl1pPr>
          </a:lstStyle>
          <a:p>
            <a:pPr lvl="0"/>
            <a:r>
              <a:rPr lang="en-US"/>
              <a:t>click to add name</a:t>
            </a:r>
          </a:p>
        </p:txBody>
      </p:sp>
      <p:sp>
        <p:nvSpPr>
          <p:cNvPr id="17" name="Text Placeholder 6"/>
          <p:cNvSpPr>
            <a:spLocks noGrp="1"/>
          </p:cNvSpPr>
          <p:nvPr>
            <p:ph type="body" sz="quarter" idx="18" hasCustomPrompt="1"/>
          </p:nvPr>
        </p:nvSpPr>
        <p:spPr>
          <a:xfrm>
            <a:off x="481013" y="3606959"/>
            <a:ext cx="3430587" cy="774700"/>
          </a:xfrm>
        </p:spPr>
        <p:txBody>
          <a:bodyPr/>
          <a:lstStyle>
            <a:lvl1pPr algn="ctr">
              <a:defRPr baseline="0"/>
            </a:lvl1pPr>
          </a:lstStyle>
          <a:p>
            <a:pPr lvl="0"/>
            <a:r>
              <a:rPr lang="en-US"/>
              <a:t>click to add name</a:t>
            </a:r>
          </a:p>
        </p:txBody>
      </p:sp>
      <p:sp>
        <p:nvSpPr>
          <p:cNvPr id="18" name="Text Placeholder 6"/>
          <p:cNvSpPr>
            <a:spLocks noGrp="1"/>
          </p:cNvSpPr>
          <p:nvPr>
            <p:ph type="body" sz="quarter" idx="19" hasCustomPrompt="1"/>
          </p:nvPr>
        </p:nvSpPr>
        <p:spPr>
          <a:xfrm>
            <a:off x="481013" y="4612126"/>
            <a:ext cx="3430587" cy="774700"/>
          </a:xfrm>
        </p:spPr>
        <p:txBody>
          <a:bodyPr/>
          <a:lstStyle>
            <a:lvl1pPr algn="ctr">
              <a:defRPr baseline="0"/>
            </a:lvl1pPr>
          </a:lstStyle>
          <a:p>
            <a:pPr lvl="0"/>
            <a:r>
              <a:rPr lang="en-US"/>
              <a:t>click to add name</a:t>
            </a:r>
          </a:p>
        </p:txBody>
      </p:sp>
      <p:sp>
        <p:nvSpPr>
          <p:cNvPr id="20" name="Text Placeholder 6"/>
          <p:cNvSpPr>
            <a:spLocks noGrp="1"/>
          </p:cNvSpPr>
          <p:nvPr>
            <p:ph type="body" sz="quarter" idx="20" hasCustomPrompt="1"/>
          </p:nvPr>
        </p:nvSpPr>
        <p:spPr>
          <a:xfrm>
            <a:off x="480507" y="5617293"/>
            <a:ext cx="3430587" cy="774700"/>
          </a:xfrm>
        </p:spPr>
        <p:txBody>
          <a:bodyPr/>
          <a:lstStyle>
            <a:lvl1pPr algn="ctr">
              <a:defRPr baseline="0"/>
            </a:lvl1pPr>
          </a:lstStyle>
          <a:p>
            <a:pPr lvl="0"/>
            <a:r>
              <a:rPr lang="en-US"/>
              <a:t>click to add name</a:t>
            </a:r>
          </a:p>
        </p:txBody>
      </p:sp>
      <p:sp>
        <p:nvSpPr>
          <p:cNvPr id="21" name="Text Placeholder 6"/>
          <p:cNvSpPr>
            <a:spLocks noGrp="1"/>
          </p:cNvSpPr>
          <p:nvPr>
            <p:ph type="body" sz="quarter" idx="21" hasCustomPrompt="1"/>
          </p:nvPr>
        </p:nvSpPr>
        <p:spPr>
          <a:xfrm>
            <a:off x="4197504" y="1638300"/>
            <a:ext cx="3430587" cy="774700"/>
          </a:xfrm>
        </p:spPr>
        <p:txBody>
          <a:bodyPr/>
          <a:lstStyle>
            <a:lvl1pPr algn="ctr">
              <a:defRPr baseline="0"/>
            </a:lvl1pPr>
          </a:lstStyle>
          <a:p>
            <a:pPr lvl="0"/>
            <a:r>
              <a:rPr lang="en-US"/>
              <a:t>click to add goal</a:t>
            </a:r>
          </a:p>
        </p:txBody>
      </p:sp>
      <p:sp>
        <p:nvSpPr>
          <p:cNvPr id="23" name="Text Placeholder 6"/>
          <p:cNvSpPr>
            <a:spLocks noGrp="1"/>
          </p:cNvSpPr>
          <p:nvPr>
            <p:ph type="body" sz="quarter" idx="22" hasCustomPrompt="1"/>
          </p:nvPr>
        </p:nvSpPr>
        <p:spPr>
          <a:xfrm>
            <a:off x="4197504" y="2601792"/>
            <a:ext cx="3430587" cy="774700"/>
          </a:xfrm>
        </p:spPr>
        <p:txBody>
          <a:bodyPr/>
          <a:lstStyle>
            <a:lvl1pPr algn="ctr">
              <a:defRPr baseline="0"/>
            </a:lvl1pPr>
          </a:lstStyle>
          <a:p>
            <a:pPr lvl="0"/>
            <a:r>
              <a:rPr lang="en-US"/>
              <a:t>click to add goal</a:t>
            </a:r>
          </a:p>
        </p:txBody>
      </p:sp>
      <p:sp>
        <p:nvSpPr>
          <p:cNvPr id="24" name="Text Placeholder 6"/>
          <p:cNvSpPr>
            <a:spLocks noGrp="1"/>
          </p:cNvSpPr>
          <p:nvPr>
            <p:ph type="body" sz="quarter" idx="23" hasCustomPrompt="1"/>
          </p:nvPr>
        </p:nvSpPr>
        <p:spPr>
          <a:xfrm>
            <a:off x="4197504" y="3606959"/>
            <a:ext cx="3430587" cy="774700"/>
          </a:xfrm>
        </p:spPr>
        <p:txBody>
          <a:bodyPr/>
          <a:lstStyle>
            <a:lvl1pPr algn="ctr">
              <a:defRPr baseline="0"/>
            </a:lvl1pPr>
          </a:lstStyle>
          <a:p>
            <a:pPr lvl="0"/>
            <a:r>
              <a:rPr lang="en-US"/>
              <a:t>click to add goal</a:t>
            </a:r>
          </a:p>
        </p:txBody>
      </p:sp>
      <p:sp>
        <p:nvSpPr>
          <p:cNvPr id="25" name="Text Placeholder 6"/>
          <p:cNvSpPr>
            <a:spLocks noGrp="1"/>
          </p:cNvSpPr>
          <p:nvPr>
            <p:ph type="body" sz="quarter" idx="24" hasCustomPrompt="1"/>
          </p:nvPr>
        </p:nvSpPr>
        <p:spPr>
          <a:xfrm>
            <a:off x="4197504" y="4612126"/>
            <a:ext cx="3430587" cy="774700"/>
          </a:xfrm>
        </p:spPr>
        <p:txBody>
          <a:bodyPr/>
          <a:lstStyle>
            <a:lvl1pPr algn="ctr">
              <a:defRPr baseline="0"/>
            </a:lvl1pPr>
          </a:lstStyle>
          <a:p>
            <a:pPr lvl="0"/>
            <a:r>
              <a:rPr lang="en-US"/>
              <a:t>click to add goal</a:t>
            </a:r>
          </a:p>
        </p:txBody>
      </p:sp>
      <p:sp>
        <p:nvSpPr>
          <p:cNvPr id="26" name="Text Placeholder 6"/>
          <p:cNvSpPr>
            <a:spLocks noGrp="1"/>
          </p:cNvSpPr>
          <p:nvPr>
            <p:ph type="body" sz="quarter" idx="25" hasCustomPrompt="1"/>
          </p:nvPr>
        </p:nvSpPr>
        <p:spPr>
          <a:xfrm>
            <a:off x="4197503" y="5617293"/>
            <a:ext cx="3430587" cy="774700"/>
          </a:xfrm>
        </p:spPr>
        <p:txBody>
          <a:bodyPr/>
          <a:lstStyle>
            <a:lvl1pPr algn="ctr">
              <a:defRPr baseline="0"/>
            </a:lvl1pPr>
          </a:lstStyle>
          <a:p>
            <a:pPr lvl="0"/>
            <a:r>
              <a:rPr lang="en-US"/>
              <a:t>click to add goal</a:t>
            </a:r>
          </a:p>
        </p:txBody>
      </p:sp>
      <p:sp>
        <p:nvSpPr>
          <p:cNvPr id="27" name="Text Placeholder 6"/>
          <p:cNvSpPr>
            <a:spLocks noGrp="1"/>
          </p:cNvSpPr>
          <p:nvPr>
            <p:ph type="body" sz="quarter" idx="26" hasCustomPrompt="1"/>
          </p:nvPr>
        </p:nvSpPr>
        <p:spPr>
          <a:xfrm>
            <a:off x="7856847" y="1638300"/>
            <a:ext cx="3430587" cy="774700"/>
          </a:xfrm>
        </p:spPr>
        <p:txBody>
          <a:bodyPr/>
          <a:lstStyle>
            <a:lvl1pPr algn="ctr">
              <a:defRPr baseline="0"/>
            </a:lvl1pPr>
          </a:lstStyle>
          <a:p>
            <a:pPr lvl="0"/>
            <a:r>
              <a:rPr lang="en-US"/>
              <a:t>click to add date</a:t>
            </a:r>
          </a:p>
        </p:txBody>
      </p:sp>
      <p:sp>
        <p:nvSpPr>
          <p:cNvPr id="28" name="Text Placeholder 6"/>
          <p:cNvSpPr>
            <a:spLocks noGrp="1"/>
          </p:cNvSpPr>
          <p:nvPr>
            <p:ph type="body" sz="quarter" idx="27" hasCustomPrompt="1"/>
          </p:nvPr>
        </p:nvSpPr>
        <p:spPr>
          <a:xfrm>
            <a:off x="7856847" y="2601792"/>
            <a:ext cx="3430587" cy="774700"/>
          </a:xfrm>
        </p:spPr>
        <p:txBody>
          <a:bodyPr/>
          <a:lstStyle>
            <a:lvl1pPr algn="ctr">
              <a:defRPr baseline="0"/>
            </a:lvl1pPr>
          </a:lstStyle>
          <a:p>
            <a:pPr lvl="0"/>
            <a:r>
              <a:rPr lang="en-US"/>
              <a:t>click to add date</a:t>
            </a:r>
          </a:p>
        </p:txBody>
      </p:sp>
      <p:sp>
        <p:nvSpPr>
          <p:cNvPr id="29" name="Text Placeholder 6"/>
          <p:cNvSpPr>
            <a:spLocks noGrp="1"/>
          </p:cNvSpPr>
          <p:nvPr>
            <p:ph type="body" sz="quarter" idx="28" hasCustomPrompt="1"/>
          </p:nvPr>
        </p:nvSpPr>
        <p:spPr>
          <a:xfrm>
            <a:off x="7856847" y="3606959"/>
            <a:ext cx="3430587" cy="774700"/>
          </a:xfrm>
        </p:spPr>
        <p:txBody>
          <a:bodyPr/>
          <a:lstStyle>
            <a:lvl1pPr algn="ctr">
              <a:defRPr baseline="0"/>
            </a:lvl1pPr>
          </a:lstStyle>
          <a:p>
            <a:pPr lvl="0"/>
            <a:r>
              <a:rPr lang="en-US"/>
              <a:t>click to add date</a:t>
            </a:r>
          </a:p>
        </p:txBody>
      </p:sp>
      <p:sp>
        <p:nvSpPr>
          <p:cNvPr id="30" name="Text Placeholder 6"/>
          <p:cNvSpPr>
            <a:spLocks noGrp="1"/>
          </p:cNvSpPr>
          <p:nvPr>
            <p:ph type="body" sz="quarter" idx="29" hasCustomPrompt="1"/>
          </p:nvPr>
        </p:nvSpPr>
        <p:spPr>
          <a:xfrm>
            <a:off x="7856846" y="4612126"/>
            <a:ext cx="3430587" cy="774700"/>
          </a:xfrm>
        </p:spPr>
        <p:txBody>
          <a:bodyPr/>
          <a:lstStyle>
            <a:lvl1pPr algn="ctr">
              <a:defRPr baseline="0"/>
            </a:lvl1pPr>
          </a:lstStyle>
          <a:p>
            <a:pPr lvl="0"/>
            <a:r>
              <a:rPr lang="en-US"/>
              <a:t>click to add date</a:t>
            </a:r>
          </a:p>
        </p:txBody>
      </p:sp>
      <p:sp>
        <p:nvSpPr>
          <p:cNvPr id="31" name="Text Placeholder 6"/>
          <p:cNvSpPr>
            <a:spLocks noGrp="1"/>
          </p:cNvSpPr>
          <p:nvPr>
            <p:ph type="body" sz="quarter" idx="30" hasCustomPrompt="1"/>
          </p:nvPr>
        </p:nvSpPr>
        <p:spPr>
          <a:xfrm>
            <a:off x="7856845" y="5617293"/>
            <a:ext cx="3430587" cy="774700"/>
          </a:xfrm>
        </p:spPr>
        <p:txBody>
          <a:bodyPr/>
          <a:lstStyle>
            <a:lvl1pPr algn="ctr">
              <a:defRPr baseline="0"/>
            </a:lvl1pPr>
          </a:lstStyle>
          <a:p>
            <a:pPr lvl="0"/>
            <a:r>
              <a:rPr lang="en-US"/>
              <a:t>click to add date</a:t>
            </a:r>
          </a:p>
        </p:txBody>
      </p:sp>
      <p:sp>
        <p:nvSpPr>
          <p:cNvPr id="32" name="Title 1">
            <a:extLst>
              <a:ext uri="{FF2B5EF4-FFF2-40B4-BE49-F238E27FC236}">
                <a16:creationId xmlns:a16="http://schemas.microsoft.com/office/drawing/2014/main" id="{F6C63095-C11C-4040-8C2C-871008A0B2DC}"/>
              </a:ext>
            </a:extLst>
          </p:cNvPr>
          <p:cNvSpPr>
            <a:spLocks noGrp="1"/>
          </p:cNvSpPr>
          <p:nvPr>
            <p:ph type="title"/>
          </p:nvPr>
        </p:nvSpPr>
        <p:spPr>
          <a:xfrm>
            <a:off x="830115" y="-18133"/>
            <a:ext cx="10515600" cy="612515"/>
          </a:xfrm>
        </p:spPr>
        <p:txBody>
          <a:bodyPr>
            <a:normAutofit/>
          </a:bodyPr>
          <a:lstStyle>
            <a:lvl1pPr algn="ctr">
              <a:defRPr sz="1800" b="0">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95895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847BA0-DE75-41C4-9773-F0566992DBC0}"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310923161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847BA0-DE75-41C4-9773-F0566992DBC0}"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520F-9537-4B31-A4DB-3ECD89F60798}" type="slidenum">
              <a:rPr lang="en-US" smtClean="0"/>
              <a:t>‹#›</a:t>
            </a:fld>
            <a:endParaRPr lang="en-US"/>
          </a:p>
        </p:txBody>
      </p:sp>
    </p:spTree>
    <p:extLst>
      <p:ext uri="{BB962C8B-B14F-4D97-AF65-F5344CB8AC3E}">
        <p14:creationId xmlns:p14="http://schemas.microsoft.com/office/powerpoint/2010/main" val="1728705176"/>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1078173"/>
            <a:ext cx="10515600" cy="612515"/>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47BA0-DE75-41C4-9773-F0566992DBC0}"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7520F-9537-4B31-A4DB-3ECD89F60798}" type="slidenum">
              <a:rPr lang="en-US" smtClean="0"/>
              <a:t>‹#›</a:t>
            </a:fld>
            <a:endParaRPr lang="en-US"/>
          </a:p>
        </p:txBody>
      </p:sp>
    </p:spTree>
    <p:extLst>
      <p:ext uri="{BB962C8B-B14F-4D97-AF65-F5344CB8AC3E}">
        <p14:creationId xmlns:p14="http://schemas.microsoft.com/office/powerpoint/2010/main" val="180098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61" r:id="rId6"/>
    <p:sldLayoutId id="2147483663"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p:timing/>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8.png" /><Relationship Id="rId4" Type="http://schemas.openxmlformats.org/officeDocument/2006/relationships/image" Target="../media/image9.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0.png" /><Relationship Id="rId4" Type="http://schemas.openxmlformats.org/officeDocument/2006/relationships/image" Target="../media/image1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3.png" /><Relationship Id="rId4" Type="http://schemas.openxmlformats.org/officeDocument/2006/relationships/image" Target="../media/image1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1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9.png" /><Relationship Id="rId4" Type="http://schemas.openxmlformats.org/officeDocument/2006/relationships/image" Target="../media/image20.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1.png" /><Relationship Id="rId4" Type="http://schemas.openxmlformats.org/officeDocument/2006/relationships/image" Target="../media/image2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23.png" /><Relationship Id="rId4" Type="http://schemas.openxmlformats.org/officeDocument/2006/relationships/image" Target="../media/image2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25.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2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2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28.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29.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image" Target="../media/image33.sv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 Id="rId3" Type="http://schemas.openxmlformats.org/officeDocument/2006/relationships/image" Target="../media/image34.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35.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 Id="rId3" Type="http://schemas.openxmlformats.org/officeDocument/2006/relationships/image" Target="../media/image36.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37.png" /><Relationship Id="rId4" Type="http://schemas.openxmlformats.org/officeDocument/2006/relationships/image" Target="../media/image38.png" /><Relationship Id="rId5" Type="http://schemas.openxmlformats.org/officeDocument/2006/relationships/image" Target="../media/image32.png" /><Relationship Id="rId6" Type="http://schemas.openxmlformats.org/officeDocument/2006/relationships/image" Target="../media/image33.sv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 Id="rId3" Type="http://schemas.openxmlformats.org/officeDocument/2006/relationships/image" Target="../media/image39.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 Id="rId3" Type="http://schemas.openxmlformats.org/officeDocument/2006/relationships/image" Target="../media/image4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5.png" /><Relationship Id="rId4"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7CF6075-6496-75E5-5006-91C032B7347C}"/>
              </a:ext>
            </a:extLst>
          </p:cNvPr>
          <p:cNvSpPr>
            <a:spLocks noGrp="1"/>
          </p:cNvSpPr>
          <p:nvPr>
            <p:ph type="title"/>
          </p:nvPr>
        </p:nvSpPr>
        <p:spPr>
          <a:xfrm>
            <a:off x="988325" y="655248"/>
            <a:ext cx="10515600" cy="612515"/>
          </a:xfrm>
        </p:spPr>
        <p:txBody>
          <a:bodyPr>
            <a:noAutofit/>
          </a:bodyPr>
          <a:lstStyle/>
          <a:p>
            <a:pPr algn="ctr"/>
            <a:r>
              <a:rPr lang="en-US" sz="7200">
                <a:latin typeface="+mn-lt"/>
              </a:rPr>
              <a:t>AI SMACKDOWN</a:t>
            </a:r>
          </a:p>
        </p:txBody>
      </p:sp>
      <p:sp>
        <p:nvSpPr>
          <p:cNvPr id="3" name="Content Placeholder 2">
            <a:extLst>
              <a:ext uri="{FF2B5EF4-FFF2-40B4-BE49-F238E27FC236}">
                <a16:creationId xmlns:a16="http://schemas.microsoft.com/office/drawing/2014/main" id="{4F748CC8-4F85-3332-8886-B8E99CDFC2D6}"/>
              </a:ext>
            </a:extLst>
          </p:cNvPr>
          <p:cNvSpPr>
            <a:spLocks noGrp="1"/>
          </p:cNvSpPr>
          <p:nvPr>
            <p:ph idx="1"/>
          </p:nvPr>
        </p:nvSpPr>
        <p:spPr>
          <a:xfrm>
            <a:off x="4096483" y="1765346"/>
            <a:ext cx="4299284" cy="2180891"/>
          </a:xfrm>
        </p:spPr>
        <p:txBody>
          <a:bodyPr>
            <a:normAutofit/>
          </a:bodyPr>
          <a:lstStyle/>
          <a:p>
            <a:pPr algn="ctr"/>
            <a:r>
              <a:rPr lang="en-US" sz="4000">
                <a:solidFill>
                  <a:schemeClr val="tx1"/>
                </a:solidFill>
              </a:rPr>
              <a:t>SCALL Institute</a:t>
            </a:r>
          </a:p>
          <a:p>
            <a:pPr algn="ctr"/>
            <a:r>
              <a:rPr lang="en-US" sz="4000">
                <a:solidFill>
                  <a:schemeClr val="tx1"/>
                </a:solidFill>
              </a:rPr>
              <a:t>8 February 2025</a:t>
            </a:r>
          </a:p>
          <a:p>
            <a:endParaRPr lang="en-US" sz="3200"/>
          </a:p>
        </p:txBody>
      </p:sp>
      <p:pic>
        <p:nvPicPr>
          <p:cNvPr id="4" name="Picture 3">
            <a:extLst>
              <a:ext uri="{FF2B5EF4-FFF2-40B4-BE49-F238E27FC236}">
                <a16:creationId xmlns:a16="http://schemas.microsoft.com/office/drawing/2014/main" id="{4ACCCF07-CBB7-5FB6-F678-0E36B1AC25D1}"/>
              </a:ext>
            </a:extLst>
          </p:cNvPr>
          <p:cNvPicPr>
            <a:picLocks noChangeAspect="1"/>
          </p:cNvPicPr>
          <p:nvPr/>
        </p:nvPicPr>
        <p:blipFill>
          <a:blip r:embed="rId3"/>
          <a:stretch>
            <a:fillRect/>
          </a:stretch>
        </p:blipFill>
        <p:spPr>
          <a:xfrm>
            <a:off x="856813" y="3946237"/>
            <a:ext cx="2059675" cy="2059675"/>
          </a:xfrm>
          <a:prstGeom prst="rect">
            <a:avLst/>
          </a:prstGeom>
          <a:ln w="19050">
            <a:solidFill>
              <a:schemeClr val="tx1"/>
            </a:solidFill>
          </a:ln>
        </p:spPr>
      </p:pic>
      <p:pic>
        <p:nvPicPr>
          <p:cNvPr id="5" name="Picture 4">
            <a:extLst>
              <a:ext uri="{FF2B5EF4-FFF2-40B4-BE49-F238E27FC236}">
                <a16:creationId xmlns:a16="http://schemas.microsoft.com/office/drawing/2014/main" id="{AD75ABD5-2691-1CD1-7A3F-1212130E4A4C}"/>
              </a:ext>
            </a:extLst>
          </p:cNvPr>
          <p:cNvPicPr>
            <a:picLocks noChangeAspect="1"/>
          </p:cNvPicPr>
          <p:nvPr/>
        </p:nvPicPr>
        <p:blipFill>
          <a:blip r:embed="rId4"/>
          <a:stretch>
            <a:fillRect/>
          </a:stretch>
        </p:blipFill>
        <p:spPr>
          <a:xfrm>
            <a:off x="8841364" y="3946237"/>
            <a:ext cx="2493823" cy="2059676"/>
          </a:xfrm>
          <a:prstGeom prst="rect">
            <a:avLst/>
          </a:prstGeom>
          <a:ln w="19050">
            <a:solidFill>
              <a:schemeClr val="tx1"/>
            </a:solidFill>
          </a:ln>
        </p:spPr>
      </p:pic>
      <p:pic>
        <p:nvPicPr>
          <p:cNvPr id="6" name="Picture 5">
            <a:extLst>
              <a:ext uri="{FF2B5EF4-FFF2-40B4-BE49-F238E27FC236}">
                <a16:creationId xmlns:a16="http://schemas.microsoft.com/office/drawing/2014/main" id="{3290DF1E-5E8C-9AB6-9843-5D2AC4A963CE}"/>
              </a:ext>
            </a:extLst>
          </p:cNvPr>
          <p:cNvPicPr>
            <a:picLocks noChangeAspect="1"/>
          </p:cNvPicPr>
          <p:nvPr/>
        </p:nvPicPr>
        <p:blipFill>
          <a:blip r:embed="rId5"/>
          <a:stretch>
            <a:fillRect/>
          </a:stretch>
        </p:blipFill>
        <p:spPr>
          <a:xfrm>
            <a:off x="4200757" y="3946237"/>
            <a:ext cx="3426687" cy="2059675"/>
          </a:xfrm>
          <a:prstGeom prst="rect">
            <a:avLst/>
          </a:prstGeom>
        </p:spPr>
      </p:pic>
    </p:spTree>
    <p:extLst>
      <p:ext uri="{BB962C8B-B14F-4D97-AF65-F5344CB8AC3E}">
        <p14:creationId xmlns:p14="http://schemas.microsoft.com/office/powerpoint/2010/main" val="48570580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a:latin typeface="+mn-lt"/>
              </a:rPr>
              <a:t>vLex – Vincent AI</a:t>
            </a:r>
          </a:p>
        </p:txBody>
      </p:sp>
      <p:sp>
        <p:nvSpPr>
          <p:cNvPr id="5" name="Content Placeholder 4">
            <a:extLst>
              <a:ext uri="{FF2B5EF4-FFF2-40B4-BE49-F238E27FC236}">
                <a16:creationId xmlns:a16="http://schemas.microsoft.com/office/drawing/2014/main" id="{992B4377-42F3-87C8-36CD-2B9354686096}"/>
              </a:ext>
            </a:extLst>
          </p:cNvPr>
          <p:cNvSpPr>
            <a:spLocks noGrp="1"/>
          </p:cNvSpPr>
          <p:nvPr>
            <p:ph idx="1"/>
          </p:nvPr>
        </p:nvSpPr>
        <p:spPr>
          <a:xfrm>
            <a:off x="761999" y="2369910"/>
            <a:ext cx="10668002" cy="4351338"/>
          </a:xfrm>
        </p:spPr>
        <p:txBody>
          <a:bodyPr/>
          <a:lstStyle/>
          <a:p>
            <a:r>
              <a:rPr lang="en-US" sz="2800">
                <a:solidFill>
                  <a:schemeClr val="tx1"/>
                </a:solidFill>
              </a:rPr>
              <a:t>What can Vincent do?</a:t>
            </a:r>
          </a:p>
          <a:p>
            <a:pPr marL="457200" indent="-457200">
              <a:buFont typeface="Arial" panose="020b0604020202020204" pitchFamily="34" charset="0"/>
              <a:buChar char="•"/>
            </a:pPr>
            <a:r>
              <a:rPr lang="en-US" sz="2800">
                <a:solidFill>
                  <a:schemeClr val="tx1"/>
                </a:solidFill>
              </a:rPr>
              <a:t>Answer legal research questions regarding US and selected foreign law (includes EU, UK &amp; China among many others)</a:t>
            </a:r>
          </a:p>
          <a:p>
            <a:pPr marL="457200" indent="-457200">
              <a:buFont typeface="Arial" panose="020b0604020202020204" pitchFamily="34" charset="0"/>
              <a:buChar char="•"/>
            </a:pPr>
            <a:r>
              <a:rPr lang="en-US" sz="2800">
                <a:solidFill>
                  <a:schemeClr val="tx1"/>
                </a:solidFill>
              </a:rPr>
              <a:t>Process results quickly most of the time</a:t>
            </a:r>
          </a:p>
          <a:p>
            <a:pPr marL="457200" indent="-457200">
              <a:buFont typeface="Arial" panose="020b0604020202020204" pitchFamily="34" charset="0"/>
              <a:buChar char="•"/>
            </a:pPr>
            <a:r>
              <a:rPr lang="en-US" sz="2800">
                <a:solidFill>
                  <a:schemeClr val="tx1"/>
                </a:solidFill>
              </a:rPr>
              <a:t>Good answers to most litigation and statutory questions</a:t>
            </a:r>
          </a:p>
          <a:p>
            <a:pPr marL="457200" indent="-457200">
              <a:buFont typeface="Arial" panose="020b0604020202020204" pitchFamily="34" charset="0"/>
              <a:buChar char="•"/>
            </a:pPr>
            <a:r>
              <a:rPr lang="en-US" sz="2800">
                <a:solidFill>
                  <a:schemeClr val="tx1"/>
                </a:solidFill>
              </a:rPr>
              <a:t>50 state survey charts can be downloaded into Excel</a:t>
            </a:r>
          </a:p>
          <a:p>
            <a:pPr marL="457200" indent="-457200">
              <a:buFont typeface="Arial" panose="020b0604020202020204" pitchFamily="34" charset="0"/>
              <a:buChar char="•"/>
            </a:pPr>
            <a:r>
              <a:rPr lang="en-US" sz="2800">
                <a:solidFill>
                  <a:schemeClr val="tx1"/>
                </a:solidFill>
              </a:rPr>
              <a:t>Results contain primary, secondary and administrative sources</a:t>
            </a:r>
          </a:p>
          <a:p>
            <a:endParaRPr lang="en-US"/>
          </a:p>
        </p:txBody>
      </p:sp>
      <p:pic>
        <p:nvPicPr>
          <p:cNvPr id="4" name="Picture 3">
            <a:extLst>
              <a:ext uri="{FF2B5EF4-FFF2-40B4-BE49-F238E27FC236}">
                <a16:creationId xmlns:a16="http://schemas.microsoft.com/office/drawing/2014/main" id="{5401AC4F-7665-6B2A-244F-21BB3ED8C9E3}"/>
              </a:ext>
            </a:extLst>
          </p:cNvPr>
          <p:cNvPicPr>
            <a:picLocks noChangeAspect="1"/>
          </p:cNvPicPr>
          <p:nvPr/>
        </p:nvPicPr>
        <p:blipFill>
          <a:blip r:embed="rId3"/>
          <a:stretch>
            <a:fillRect/>
          </a:stretch>
        </p:blipFill>
        <p:spPr>
          <a:xfrm>
            <a:off x="5069384" y="745923"/>
            <a:ext cx="6360617" cy="16239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3149345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AE596F-8D76-8C83-AD4C-9AE89C60468E}"/>
              </a:ext>
            </a:extLst>
          </p:cNvPr>
          <p:cNvSpPr>
            <a:spLocks noGrp="1"/>
          </p:cNvSpPr>
          <p:nvPr>
            <p:ph type="title"/>
          </p:nvPr>
        </p:nvSpPr>
        <p:spPr>
          <a:xfrm>
            <a:off x="838200" y="196430"/>
            <a:ext cx="10515600" cy="612515"/>
          </a:xfrm>
        </p:spPr>
        <p:txBody>
          <a:bodyPr/>
          <a:lstStyle/>
          <a:p>
            <a:r>
              <a:rPr kumimoji="0" lang="en-US" sz="3600" b="1" i="0" u="none" strike="noStrike" kern="1200" cap="none" spc="0" normalizeH="0" baseline="0" noProof="0" err="1">
                <a:ln>
                  <a:noFill/>
                </a:ln>
                <a:effectLst/>
                <a:uLnTx/>
                <a:uFillTx/>
                <a:latin typeface="Arial"/>
                <a:ea typeface="+mj-ea"/>
                <a:cs typeface="+mj-cs"/>
              </a:rPr>
              <a:t>vLex – Vincent AI</a:t>
            </a:r>
            <a:endParaRPr lang="en-US"/>
          </a:p>
        </p:txBody>
      </p:sp>
      <p:sp>
        <p:nvSpPr>
          <p:cNvPr id="3" name="Content Placeholder 2">
            <a:extLst>
              <a:ext uri="{FF2B5EF4-FFF2-40B4-BE49-F238E27FC236}">
                <a16:creationId xmlns:a16="http://schemas.microsoft.com/office/drawing/2014/main" id="{3F63ACE5-5EEF-0369-6A08-ACE7FBFEDB62}"/>
              </a:ext>
            </a:extLst>
          </p:cNvPr>
          <p:cNvSpPr>
            <a:spLocks noGrp="1"/>
          </p:cNvSpPr>
          <p:nvPr>
            <p:ph idx="1"/>
          </p:nvPr>
        </p:nvSpPr>
        <p:spPr>
          <a:xfrm>
            <a:off x="463296" y="1085396"/>
            <a:ext cx="5131961" cy="4774520"/>
          </a:xfrm>
        </p:spPr>
        <p:txBody>
          <a:bodyPr>
            <a:normAutofit/>
          </a:bodyPr>
          <a:lstStyle/>
          <a:p>
            <a:pPr marL="342900" indent="-342900">
              <a:buFont typeface="Arial" panose="020b0604020202020204" pitchFamily="34" charset="0"/>
              <a:buChar char="•"/>
            </a:pPr>
            <a:r>
              <a:rPr lang="en-US">
                <a:solidFill>
                  <a:schemeClr val="tx1"/>
                </a:solidFill>
              </a:rPr>
              <a:t>Results delivered in multiple formats</a:t>
            </a:r>
          </a:p>
          <a:p>
            <a:pPr marL="342900" indent="-342900">
              <a:buFont typeface="Arial" panose="020b0604020202020204" pitchFamily="34" charset="0"/>
              <a:buChar char="•"/>
            </a:pPr>
            <a:r>
              <a:rPr lang="en-US">
                <a:solidFill>
                  <a:schemeClr val="tx1"/>
                </a:solidFill>
              </a:rPr>
              <a:t>Results memo organized clearly and concisely</a:t>
            </a:r>
          </a:p>
          <a:p>
            <a:pPr marL="1028700" lvl="1" indent="-342900">
              <a:spcBef>
                <a:spcPct val="0"/>
              </a:spcBef>
            </a:pPr>
            <a:r>
              <a:rPr lang="en-US">
                <a:solidFill>
                  <a:schemeClr val="tx1"/>
                </a:solidFill>
              </a:rPr>
              <a:t>Short Response</a:t>
            </a:r>
          </a:p>
          <a:p>
            <a:pPr marL="1028700" lvl="1" indent="-342900">
              <a:spcBef>
                <a:spcPct val="0"/>
              </a:spcBef>
            </a:pPr>
            <a:r>
              <a:rPr lang="en-US">
                <a:solidFill>
                  <a:schemeClr val="tx1"/>
                </a:solidFill>
              </a:rPr>
              <a:t>Legislation &amp; Statutes</a:t>
            </a:r>
          </a:p>
          <a:p>
            <a:pPr marL="1028700" lvl="1" indent="-342900">
              <a:spcBef>
                <a:spcPct val="0"/>
              </a:spcBef>
            </a:pPr>
            <a:r>
              <a:rPr lang="en-US">
                <a:solidFill>
                  <a:schemeClr val="tx1"/>
                </a:solidFill>
              </a:rPr>
              <a:t>Case Law</a:t>
            </a:r>
          </a:p>
          <a:p>
            <a:pPr marL="1028700" lvl="1" indent="-342900">
              <a:spcBef>
                <a:spcPct val="0"/>
              </a:spcBef>
            </a:pPr>
            <a:r>
              <a:rPr lang="en-US">
                <a:solidFill>
                  <a:schemeClr val="tx1"/>
                </a:solidFill>
              </a:rPr>
              <a:t>Exceptions &amp; Limitations</a:t>
            </a:r>
          </a:p>
          <a:p>
            <a:pPr marL="342900" indent="-342900">
              <a:buFont typeface="Arial" panose="020b0604020202020204" pitchFamily="34" charset="0"/>
              <a:buChar char="•"/>
            </a:pPr>
            <a:r>
              <a:rPr lang="en-US">
                <a:solidFill>
                  <a:schemeClr val="tx1"/>
                </a:solidFill>
              </a:rPr>
              <a:t>Authority is summarized, ranked for relevance and an excerpt of the actual text shown</a:t>
            </a:r>
          </a:p>
          <a:p>
            <a:pPr marL="342900" indent="-342900">
              <a:buFont typeface="Arial" panose="020b0604020202020204" pitchFamily="34" charset="0"/>
              <a:buChar char="•"/>
            </a:pPr>
            <a:r>
              <a:rPr lang="en-US">
                <a:solidFill>
                  <a:schemeClr val="tx1"/>
                </a:solidFill>
              </a:rPr>
              <a:t>Requests and uploaded documents are not retained or used for training</a:t>
            </a:r>
          </a:p>
          <a:p>
            <a:pPr marL="342900" indent="-342900">
              <a:buFont typeface="Arial" panose="020b0604020202020204" pitchFamily="34" charset="0"/>
              <a:buChar char="•"/>
            </a:pPr>
            <a:endParaRPr lang="en-US"/>
          </a:p>
        </p:txBody>
      </p:sp>
      <p:pic>
        <p:nvPicPr>
          <p:cNvPr id="9" name="Picture 8">
            <a:extLst>
              <a:ext uri="{FF2B5EF4-FFF2-40B4-BE49-F238E27FC236}">
                <a16:creationId xmlns:a16="http://schemas.microsoft.com/office/drawing/2014/main" id="{84574B44-E1F3-B33E-BC08-335F9876C957}"/>
              </a:ext>
            </a:extLst>
          </p:cNvPr>
          <p:cNvPicPr>
            <a:picLocks noChangeAspect="1"/>
          </p:cNvPicPr>
          <p:nvPr/>
        </p:nvPicPr>
        <p:blipFill>
          <a:blip r:embed="rId3"/>
          <a:stretch>
            <a:fillRect/>
          </a:stretch>
        </p:blipFill>
        <p:spPr>
          <a:xfrm>
            <a:off x="5688253" y="0"/>
            <a:ext cx="6138969" cy="4566280"/>
          </a:xfrm>
          <a:prstGeom prst="rect">
            <a:avLst/>
          </a:prstGeom>
        </p:spPr>
      </p:pic>
      <p:pic>
        <p:nvPicPr>
          <p:cNvPr id="13" name="Picture 12">
            <a:extLst>
              <a:ext uri="{FF2B5EF4-FFF2-40B4-BE49-F238E27FC236}">
                <a16:creationId xmlns:a16="http://schemas.microsoft.com/office/drawing/2014/main" id="{A15348EA-6247-26B4-DC1E-18A2D9C5F33E}"/>
              </a:ext>
            </a:extLst>
          </p:cNvPr>
          <p:cNvPicPr>
            <a:picLocks noChangeAspect="1"/>
          </p:cNvPicPr>
          <p:nvPr/>
        </p:nvPicPr>
        <p:blipFill>
          <a:blip r:embed="rId4"/>
          <a:stretch>
            <a:fillRect/>
          </a:stretch>
        </p:blipFill>
        <p:spPr>
          <a:xfrm>
            <a:off x="5688252" y="4566280"/>
            <a:ext cx="6138969" cy="1551316"/>
          </a:xfrm>
          <a:prstGeom prst="rect">
            <a:avLst/>
          </a:prstGeom>
        </p:spPr>
      </p:pic>
    </p:spTree>
    <p:extLst>
      <p:ext uri="{BB962C8B-B14F-4D97-AF65-F5344CB8AC3E}">
        <p14:creationId xmlns:p14="http://schemas.microsoft.com/office/powerpoint/2010/main" val="62248523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a:latin typeface="+mn-lt"/>
              </a:rPr>
              <a:t>vLex – Vincent AI: Workflows (aka Skills)</a:t>
            </a:r>
          </a:p>
        </p:txBody>
      </p:sp>
      <p:pic>
        <p:nvPicPr>
          <p:cNvPr id="4" name="Picture 3">
            <a:extLst>
              <a:ext uri="{FF2B5EF4-FFF2-40B4-BE49-F238E27FC236}">
                <a16:creationId xmlns:a16="http://schemas.microsoft.com/office/drawing/2014/main" id="{4BC4053C-FE6B-0C6E-CD79-C09FF6F3B831}"/>
              </a:ext>
            </a:extLst>
          </p:cNvPr>
          <p:cNvPicPr>
            <a:picLocks noChangeAspect="1"/>
          </p:cNvPicPr>
          <p:nvPr/>
        </p:nvPicPr>
        <p:blipFill>
          <a:blip r:embed="rId3"/>
          <a:stretch>
            <a:fillRect/>
          </a:stretch>
        </p:blipFill>
        <p:spPr>
          <a:xfrm>
            <a:off x="355899" y="1018561"/>
            <a:ext cx="5789521" cy="36015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15E149ED-C10F-AA14-51A1-AE5F5AABAA4A}"/>
              </a:ext>
            </a:extLst>
          </p:cNvPr>
          <p:cNvPicPr>
            <a:picLocks noChangeAspect="1"/>
          </p:cNvPicPr>
          <p:nvPr/>
        </p:nvPicPr>
        <p:blipFill>
          <a:blip r:embed="rId4"/>
          <a:stretch>
            <a:fillRect/>
          </a:stretch>
        </p:blipFill>
        <p:spPr>
          <a:xfrm>
            <a:off x="6145420" y="2535967"/>
            <a:ext cx="5789521" cy="3083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27999726"/>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2406316" y="372979"/>
            <a:ext cx="7351295" cy="1082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Three Questions</a:t>
            </a:r>
          </a:p>
        </p:txBody>
      </p:sp>
      <p:sp>
        <p:nvSpPr>
          <p:cNvPr id="12" name="TextBox 11">
            <a:extLst>
              <a:ext uri="{FF2B5EF4-FFF2-40B4-BE49-F238E27FC236}">
                <a16:creationId xmlns:a16="http://schemas.microsoft.com/office/drawing/2014/main" id="{CC0842AA-9E6A-601B-D069-397767FEFE1F}"/>
              </a:ext>
            </a:extLst>
          </p:cNvPr>
          <p:cNvSpPr txBox="1"/>
          <p:nvPr/>
        </p:nvSpPr>
        <p:spPr>
          <a:xfrm>
            <a:off x="573207" y="1937084"/>
            <a:ext cx="11382232" cy="3970318"/>
          </a:xfrm>
          <a:prstGeom prst="rect">
            <a:avLst/>
          </a:prstGeom>
          <a:noFill/>
        </p:spPr>
        <p:txBody>
          <a:bodyPr wrap="square" rtlCol="0">
            <a:spAutoFit/>
          </a:bodyPr>
          <a:lstStyle/>
          <a:p>
            <a:pPr marL="742950" indent="-742950">
              <a:buFont typeface="+mj-lt"/>
              <a:buAutoNum type="arabicPeriod"/>
            </a:pPr>
            <a:r>
              <a:rPr lang="en-US" sz="3600"/>
              <a:t>What is the time frame to seek certification of an interlocutory appeal from the district court in </a:t>
            </a:r>
            <a:r>
              <a:rPr lang="en-US" sz="3600">
                <a:highlight>
                  <a:srgbClr val="FFFF00"/>
                </a:highlight>
              </a:rPr>
              <a:t>Ninth Circuit</a:t>
            </a:r>
            <a:r>
              <a:rPr lang="en-US" sz="3600"/>
              <a:t>?</a:t>
            </a:r>
          </a:p>
          <a:p>
            <a:pPr marL="742950" indent="-742950">
              <a:buFont typeface="+mj-lt"/>
              <a:buAutoNum type="arabicPeriod"/>
            </a:pPr>
            <a:r>
              <a:rPr lang="en-US" sz="3600"/>
              <a:t>Is there a private right of action under the </a:t>
            </a:r>
            <a:r>
              <a:rPr lang="en-US" sz="3600">
                <a:highlight>
                  <a:srgbClr val="FFFF00"/>
                </a:highlight>
              </a:rPr>
              <a:t>California</a:t>
            </a:r>
            <a:r>
              <a:rPr lang="en-US" sz="3600"/>
              <a:t> Reproductive Leave Loss for Employees Act?</a:t>
            </a:r>
          </a:p>
          <a:p>
            <a:pPr marL="742950" indent="-742950">
              <a:buFont typeface="+mj-lt"/>
              <a:buAutoNum type="arabicPeriod"/>
            </a:pPr>
            <a:r>
              <a:rPr lang="en-US" sz="3600"/>
              <a:t>What is the standard for appealing class certification? (</a:t>
            </a:r>
            <a:r>
              <a:rPr lang="en-US" sz="3600">
                <a:highlight>
                  <a:srgbClr val="FFFF00"/>
                </a:highlight>
              </a:rPr>
              <a:t>California</a:t>
            </a:r>
            <a:r>
              <a:rPr lang="en-US" sz="3600"/>
              <a:t>)</a:t>
            </a:r>
          </a:p>
        </p:txBody>
      </p:sp>
    </p:spTree>
    <p:extLst>
      <p:ext uri="{BB962C8B-B14F-4D97-AF65-F5344CB8AC3E}">
        <p14:creationId xmlns:p14="http://schemas.microsoft.com/office/powerpoint/2010/main" val="88893286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2406316" y="372979"/>
            <a:ext cx="7351295" cy="1082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Evaluation Factors</a:t>
            </a:r>
          </a:p>
        </p:txBody>
      </p:sp>
      <p:sp>
        <p:nvSpPr>
          <p:cNvPr id="12" name="TextBox 11">
            <a:extLst>
              <a:ext uri="{FF2B5EF4-FFF2-40B4-BE49-F238E27FC236}">
                <a16:creationId xmlns:a16="http://schemas.microsoft.com/office/drawing/2014/main" id="{CC0842AA-9E6A-601B-D069-397767FEFE1F}"/>
              </a:ext>
            </a:extLst>
          </p:cNvPr>
          <p:cNvSpPr txBox="1"/>
          <p:nvPr/>
        </p:nvSpPr>
        <p:spPr>
          <a:xfrm>
            <a:off x="3609473" y="1937084"/>
            <a:ext cx="6256421" cy="3785652"/>
          </a:xfrm>
          <a:prstGeom prst="rect">
            <a:avLst/>
          </a:prstGeom>
          <a:noFill/>
        </p:spPr>
        <p:txBody>
          <a:bodyPr wrap="square" rtlCol="0">
            <a:spAutoFit/>
          </a:bodyPr>
          <a:lstStyle/>
          <a:p>
            <a:pPr marL="571500" indent="-571500">
              <a:buFont typeface="Wingdings" panose="05000000000000000000" pitchFamily="2" charset="2"/>
              <a:buChar char="q"/>
            </a:pPr>
            <a:r>
              <a:rPr lang="en-US" sz="4000"/>
              <a:t>accuracy of answer</a:t>
            </a:r>
          </a:p>
          <a:p>
            <a:pPr marL="571500" indent="-571500">
              <a:buFont typeface="Wingdings" panose="05000000000000000000" pitchFamily="2" charset="2"/>
              <a:buChar char="q"/>
            </a:pPr>
            <a:r>
              <a:rPr lang="en-US" sz="4000"/>
              <a:t>depth of answer</a:t>
            </a:r>
          </a:p>
          <a:p>
            <a:pPr marL="571500" indent="-571500">
              <a:buFont typeface="Wingdings" panose="05000000000000000000" pitchFamily="2" charset="2"/>
              <a:buChar char="q"/>
            </a:pPr>
            <a:r>
              <a:rPr lang="en-US" sz="4000"/>
              <a:t>cited primary sources</a:t>
            </a:r>
          </a:p>
          <a:p>
            <a:pPr marL="571500" indent="-571500">
              <a:buFont typeface="Wingdings" panose="05000000000000000000" pitchFamily="2" charset="2"/>
              <a:buChar char="q"/>
            </a:pPr>
            <a:r>
              <a:rPr lang="en-US" sz="4000"/>
              <a:t>secondary sources cited</a:t>
            </a:r>
          </a:p>
          <a:p>
            <a:pPr marL="571500" indent="-571500">
              <a:buFont typeface="Wingdings" panose="05000000000000000000" pitchFamily="2" charset="2"/>
              <a:buChar char="q"/>
            </a:pPr>
            <a:r>
              <a:rPr lang="en-US" sz="4000"/>
              <a:t>format of answer</a:t>
            </a:r>
          </a:p>
          <a:p>
            <a:pPr marL="571500" indent="-571500">
              <a:buFont typeface="Wingdings" panose="05000000000000000000" pitchFamily="2" charset="2"/>
              <a:buChar char="q"/>
            </a:pPr>
            <a:r>
              <a:rPr lang="en-US" sz="4000"/>
              <a:t>iterative options</a:t>
            </a:r>
          </a:p>
        </p:txBody>
      </p:sp>
    </p:spTree>
    <p:extLst>
      <p:ext uri="{BB962C8B-B14F-4D97-AF65-F5344CB8AC3E}">
        <p14:creationId xmlns:p14="http://schemas.microsoft.com/office/powerpoint/2010/main" val="94421182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691487" y="395785"/>
            <a:ext cx="10809026" cy="5281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QUESTION #1</a:t>
            </a:r>
          </a:p>
          <a:p>
            <a:pPr algn="ctr"/>
            <a:endParaRPr lang="en-US" sz="4800"/>
          </a:p>
          <a:p>
            <a:pPr algn="ctr"/>
            <a:r>
              <a:rPr lang="en-US" sz="4400" b="0" i="0" u="none" strike="noStrike">
                <a:solidFill>
                  <a:schemeClr val="bg1"/>
                </a:solidFill>
                <a:effectLst/>
              </a:rPr>
              <a:t>What is the time frame to seek certification of an interlocutory appeal from the district court in Ninth Circuit?</a:t>
            </a:r>
            <a:endParaRPr lang="en-US" sz="4400">
              <a:solidFill>
                <a:schemeClr val="bg1"/>
              </a:solidFill>
            </a:endParaRPr>
          </a:p>
          <a:p>
            <a:pPr algn="ctr"/>
            <a:endParaRPr lang="en-US" sz="4800"/>
          </a:p>
        </p:txBody>
      </p:sp>
    </p:spTree>
    <p:extLst>
      <p:ext uri="{BB962C8B-B14F-4D97-AF65-F5344CB8AC3E}">
        <p14:creationId xmlns:p14="http://schemas.microsoft.com/office/powerpoint/2010/main" val="17862489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53397AB-F377-1411-70E2-6FA3B9CE7765}"/>
            </a:ext>
          </a:extLst>
        </p:cNvPr>
        <p:cNvGrpSpPr/>
        <p:nvPr/>
      </p:nvGrpSpPr>
      <p:grpSpPr>
        <a:xfrm>
          <a:off x="0" y="0"/>
          <a:ext cx="0" cy="0"/>
        </a:xfrm>
      </p:grpSpPr>
      <p:sp>
        <p:nvSpPr>
          <p:cNvPr id="2" name="Title 1">
            <a:extLst>
              <a:ext uri="{FF2B5EF4-FFF2-40B4-BE49-F238E27FC236}">
                <a16:creationId xmlns:a16="http://schemas.microsoft.com/office/drawing/2014/main" id="{661BF5A9-7F2D-68C2-64A0-C72BF2F93537}"/>
              </a:ext>
            </a:extLst>
          </p:cNvPr>
          <p:cNvSpPr>
            <a:spLocks noGrp="1"/>
          </p:cNvSpPr>
          <p:nvPr>
            <p:ph type="title"/>
          </p:nvPr>
        </p:nvSpPr>
        <p:spPr>
          <a:xfrm>
            <a:off x="272715" y="2533993"/>
            <a:ext cx="2602832" cy="612515"/>
          </a:xfrm>
        </p:spPr>
        <p:txBody>
          <a:bodyPr>
            <a:normAutofit/>
          </a:bodyPr>
          <a:lstStyle/>
          <a:p>
            <a:r>
              <a:rPr lang="en-US" sz="3600" b="1">
                <a:latin typeface="+mn-lt"/>
              </a:rPr>
              <a:t>Q #1 Lexis</a:t>
            </a:r>
            <a:endParaRPr lang="en-US" sz="3600">
              <a:latin typeface="+mn-lt"/>
            </a:endParaRPr>
          </a:p>
        </p:txBody>
      </p:sp>
      <p:sp>
        <p:nvSpPr>
          <p:cNvPr id="20" name="TextBox 19">
            <a:extLst>
              <a:ext uri="{FF2B5EF4-FFF2-40B4-BE49-F238E27FC236}">
                <a16:creationId xmlns:a16="http://schemas.microsoft.com/office/drawing/2014/main" id="{72E5056D-6D83-5A0B-B648-B1F09977B6EA}"/>
              </a:ext>
            </a:extLst>
          </p:cNvPr>
          <p:cNvSpPr txBox="1"/>
          <p:nvPr/>
        </p:nvSpPr>
        <p:spPr>
          <a:xfrm>
            <a:off x="140367" y="3786804"/>
            <a:ext cx="2915653" cy="1323439"/>
          </a:xfrm>
          <a:prstGeom prst="rect">
            <a:avLst/>
          </a:prstGeom>
          <a:noFill/>
        </p:spPr>
        <p:txBody>
          <a:bodyPr wrap="square" rtlCol="0">
            <a:spAutoFit/>
          </a:bodyPr>
          <a:lstStyle/>
          <a:p>
            <a:r>
              <a:rPr lang="en-US" sz="2000"/>
              <a:t>- correct standard </a:t>
            </a:r>
          </a:p>
          <a:p>
            <a:r>
              <a:rPr lang="en-US" sz="2000"/>
              <a:t>- In-text cites</a:t>
            </a:r>
          </a:p>
          <a:p>
            <a:r>
              <a:rPr lang="en-US" sz="2000"/>
              <a:t>- List of sources also set out separately</a:t>
            </a:r>
          </a:p>
        </p:txBody>
      </p:sp>
      <p:pic>
        <p:nvPicPr>
          <p:cNvPr id="16" name="Picture 15">
            <a:extLst>
              <a:ext uri="{FF2B5EF4-FFF2-40B4-BE49-F238E27FC236}">
                <a16:creationId xmlns:a16="http://schemas.microsoft.com/office/drawing/2014/main" id="{2E41AB12-7B94-2980-FD3E-64D39ECE23E9}"/>
              </a:ext>
            </a:extLst>
          </p:cNvPr>
          <p:cNvPicPr>
            <a:picLocks noChangeAspect="1"/>
          </p:cNvPicPr>
          <p:nvPr/>
        </p:nvPicPr>
        <p:blipFill>
          <a:blip r:embed="rId3"/>
          <a:stretch>
            <a:fillRect/>
          </a:stretch>
        </p:blipFill>
        <p:spPr>
          <a:xfrm>
            <a:off x="3008002" y="18090"/>
            <a:ext cx="9149462" cy="6132190"/>
          </a:xfrm>
          <a:prstGeom prst="rect">
            <a:avLst/>
          </a:prstGeom>
        </p:spPr>
      </p:pic>
      <p:cxnSp>
        <p:nvCxnSpPr>
          <p:cNvPr id="19" name="Straight Connector 18">
            <a:extLst>
              <a:ext uri="{FF2B5EF4-FFF2-40B4-BE49-F238E27FC236}">
                <a16:creationId xmlns:a16="http://schemas.microsoft.com/office/drawing/2014/main" id="{4623937B-9BD7-412A-4C59-105899E50E90}"/>
              </a:ext>
            </a:extLst>
          </p:cNvPr>
          <p:cNvCxnSpPr/>
          <p:nvPr/>
        </p:nvCxnSpPr>
        <p:spPr>
          <a:xfrm>
            <a:off x="10676128" y="1049867"/>
            <a:ext cx="248356"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DE5C695-4F5C-13EB-3C8F-EA6784F3C0D9}"/>
              </a:ext>
            </a:extLst>
          </p:cNvPr>
          <p:cNvCxnSpPr/>
          <p:nvPr/>
        </p:nvCxnSpPr>
        <p:spPr>
          <a:xfrm>
            <a:off x="3499556" y="1320800"/>
            <a:ext cx="3048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F90E1FFE-17F1-F6F0-15EF-35666C15CB46}"/>
              </a:ext>
            </a:extLst>
          </p:cNvPr>
          <p:cNvSpPr/>
          <p:nvPr/>
        </p:nvSpPr>
        <p:spPr>
          <a:xfrm>
            <a:off x="6156960" y="2709333"/>
            <a:ext cx="4583289" cy="169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A62A38-ADC8-7A87-BA2C-BEE2E6882D51}"/>
              </a:ext>
            </a:extLst>
          </p:cNvPr>
          <p:cNvSpPr/>
          <p:nvPr/>
        </p:nvSpPr>
        <p:spPr>
          <a:xfrm>
            <a:off x="3499556" y="2968978"/>
            <a:ext cx="3160888" cy="1775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B4BCE1-65D3-8DD8-5BF6-1E989F650F9B}"/>
              </a:ext>
            </a:extLst>
          </p:cNvPr>
          <p:cNvSpPr/>
          <p:nvPr/>
        </p:nvSpPr>
        <p:spPr>
          <a:xfrm>
            <a:off x="7412736" y="3429000"/>
            <a:ext cx="1978860" cy="169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90277"/>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CF50AF8-3E6F-F948-323F-E63A4310F73C}"/>
            </a:ext>
          </a:extLst>
        </p:cNvPr>
        <p:cNvGrpSpPr/>
        <p:nvPr/>
      </p:nvGrpSpPr>
      <p:grpSpPr>
        <a:xfrm>
          <a:off x="0" y="0"/>
          <a:ext cx="0" cy="0"/>
        </a:xfrm>
      </p:grpSpPr>
      <p:sp>
        <p:nvSpPr>
          <p:cNvPr id="2" name="Title 1">
            <a:extLst>
              <a:ext uri="{FF2B5EF4-FFF2-40B4-BE49-F238E27FC236}">
                <a16:creationId xmlns:a16="http://schemas.microsoft.com/office/drawing/2014/main" id="{D8632328-664E-56BF-DAE8-655148C1F421}"/>
              </a:ext>
            </a:extLst>
          </p:cNvPr>
          <p:cNvSpPr>
            <a:spLocks noGrp="1"/>
          </p:cNvSpPr>
          <p:nvPr>
            <p:ph type="title"/>
          </p:nvPr>
        </p:nvSpPr>
        <p:spPr>
          <a:xfrm>
            <a:off x="391917" y="1723926"/>
            <a:ext cx="2602832" cy="612515"/>
          </a:xfrm>
        </p:spPr>
        <p:txBody>
          <a:bodyPr>
            <a:normAutofit/>
          </a:bodyPr>
          <a:lstStyle/>
          <a:p>
            <a:r>
              <a:rPr lang="en-US" sz="3600" b="1">
                <a:latin typeface="+mn-lt"/>
              </a:rPr>
              <a:t>Q #1 Lexis</a:t>
            </a:r>
            <a:endParaRPr lang="en-US" sz="3600">
              <a:latin typeface="+mn-lt"/>
            </a:endParaRPr>
          </a:p>
        </p:txBody>
      </p:sp>
      <p:sp>
        <p:nvSpPr>
          <p:cNvPr id="7" name="TextBox 6">
            <a:extLst>
              <a:ext uri="{FF2B5EF4-FFF2-40B4-BE49-F238E27FC236}">
                <a16:creationId xmlns:a16="http://schemas.microsoft.com/office/drawing/2014/main" id="{A9E20C57-D3C7-4CE9-E7D4-AC57C54C2562}"/>
              </a:ext>
            </a:extLst>
          </p:cNvPr>
          <p:cNvSpPr txBox="1"/>
          <p:nvPr/>
        </p:nvSpPr>
        <p:spPr>
          <a:xfrm>
            <a:off x="3766904" y="253652"/>
            <a:ext cx="8383672" cy="954107"/>
          </a:xfrm>
          <a:prstGeom prst="rect">
            <a:avLst/>
          </a:prstGeom>
          <a:noFill/>
        </p:spPr>
        <p:txBody>
          <a:bodyPr wrap="square" rtlCol="0">
            <a:spAutoFit/>
          </a:bodyPr>
          <a:lstStyle/>
          <a:p>
            <a:r>
              <a:rPr lang="en-US" sz="2800"/>
              <a:t>Cited 5 sources (both primary and secondary) and linked out to 116 additional sources</a:t>
            </a:r>
          </a:p>
        </p:txBody>
      </p:sp>
      <p:sp>
        <p:nvSpPr>
          <p:cNvPr id="5" name="TextBox 4">
            <a:extLst>
              <a:ext uri="{FF2B5EF4-FFF2-40B4-BE49-F238E27FC236}">
                <a16:creationId xmlns:a16="http://schemas.microsoft.com/office/drawing/2014/main" id="{6A31CAB1-CAE9-B050-4BCE-F876558FB7F9}"/>
              </a:ext>
            </a:extLst>
          </p:cNvPr>
          <p:cNvSpPr txBox="1"/>
          <p:nvPr/>
        </p:nvSpPr>
        <p:spPr>
          <a:xfrm>
            <a:off x="231291" y="2483554"/>
            <a:ext cx="3535613" cy="2308324"/>
          </a:xfrm>
          <a:prstGeom prst="rect">
            <a:avLst/>
          </a:prstGeom>
          <a:noFill/>
        </p:spPr>
        <p:txBody>
          <a:bodyPr wrap="square" rtlCol="0">
            <a:spAutoFit/>
          </a:bodyPr>
          <a:lstStyle/>
          <a:p>
            <a:r>
              <a:rPr lang="en-US"/>
              <a:t>- Citations are in line next to specific propositions</a:t>
            </a:r>
          </a:p>
          <a:p>
            <a:r>
              <a:rPr lang="en-US"/>
              <a:t>- Also provided as a list on the result screen but do not pinpoint to where it is discussed</a:t>
            </a:r>
          </a:p>
          <a:p>
            <a:r>
              <a:rPr lang="en-US"/>
              <a:t>- Linked out to many additional sources (secondary materials and Practical Guidance)</a:t>
            </a:r>
          </a:p>
        </p:txBody>
      </p:sp>
      <p:pic>
        <p:nvPicPr>
          <p:cNvPr id="9" name="Picture 8">
            <a:extLst>
              <a:ext uri="{FF2B5EF4-FFF2-40B4-BE49-F238E27FC236}">
                <a16:creationId xmlns:a16="http://schemas.microsoft.com/office/drawing/2014/main" id="{EFF95E88-42D2-72F2-E0AC-EC9276693292}"/>
              </a:ext>
            </a:extLst>
          </p:cNvPr>
          <p:cNvPicPr>
            <a:picLocks noChangeAspect="1"/>
          </p:cNvPicPr>
          <p:nvPr/>
        </p:nvPicPr>
        <p:blipFill>
          <a:blip r:embed="rId3"/>
          <a:stretch>
            <a:fillRect/>
          </a:stretch>
        </p:blipFill>
        <p:spPr>
          <a:xfrm>
            <a:off x="3766904" y="1613594"/>
            <a:ext cx="7311963" cy="3083666"/>
          </a:xfrm>
          <a:prstGeom prst="rect">
            <a:avLst/>
          </a:prstGeom>
        </p:spPr>
      </p:pic>
      <p:pic>
        <p:nvPicPr>
          <p:cNvPr id="11" name="Picture 10">
            <a:extLst>
              <a:ext uri="{FF2B5EF4-FFF2-40B4-BE49-F238E27FC236}">
                <a16:creationId xmlns:a16="http://schemas.microsoft.com/office/drawing/2014/main" id="{461F5D01-2B12-E5E4-9B11-F2B6D2D8EE02}"/>
              </a:ext>
            </a:extLst>
          </p:cNvPr>
          <p:cNvPicPr>
            <a:picLocks noChangeAspect="1"/>
          </p:cNvPicPr>
          <p:nvPr/>
        </p:nvPicPr>
        <p:blipFill>
          <a:blip r:embed="rId4"/>
          <a:stretch>
            <a:fillRect/>
          </a:stretch>
        </p:blipFill>
        <p:spPr>
          <a:xfrm>
            <a:off x="4637460" y="3768843"/>
            <a:ext cx="7554540" cy="3083666"/>
          </a:xfrm>
          <a:prstGeom prst="rect">
            <a:avLst/>
          </a:prstGeom>
        </p:spPr>
      </p:pic>
    </p:spTree>
    <p:extLst>
      <p:ext uri="{BB962C8B-B14F-4D97-AF65-F5344CB8AC3E}">
        <p14:creationId xmlns:p14="http://schemas.microsoft.com/office/powerpoint/2010/main" val="2928317289"/>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08652B9-ED41-621F-A6AB-1F2840F11E6D}"/>
            </a:ext>
          </a:extLst>
        </p:cNvPr>
        <p:cNvGrpSpPr/>
        <p:nvPr/>
      </p:nvGrpSpPr>
      <p:grpSpPr>
        <a:xfrm>
          <a:off x="0" y="0"/>
          <a:ext cx="0" cy="0"/>
        </a:xfrm>
      </p:grpSpPr>
      <p:sp>
        <p:nvSpPr>
          <p:cNvPr id="2" name="Title 1">
            <a:extLst>
              <a:ext uri="{FF2B5EF4-FFF2-40B4-BE49-F238E27FC236}">
                <a16:creationId xmlns:a16="http://schemas.microsoft.com/office/drawing/2014/main" id="{C13E98A2-94E6-49CB-6E3C-E55E2C59DC81}"/>
              </a:ext>
            </a:extLst>
          </p:cNvPr>
          <p:cNvSpPr>
            <a:spLocks noGrp="1"/>
          </p:cNvSpPr>
          <p:nvPr>
            <p:ph type="title"/>
          </p:nvPr>
        </p:nvSpPr>
        <p:spPr>
          <a:xfrm>
            <a:off x="272714" y="2533993"/>
            <a:ext cx="2730129" cy="717207"/>
          </a:xfrm>
        </p:spPr>
        <p:txBody>
          <a:bodyPr>
            <a:normAutofit fontScale="90000"/>
          </a:bodyPr>
          <a:lstStyle/>
          <a:p>
            <a:r>
              <a:rPr lang="en-US" sz="3600" b="1">
                <a:latin typeface="+mn-lt"/>
              </a:rPr>
              <a:t>Q #1 </a:t>
            </a:r>
            <a:br>
              <a:rPr lang="en-US" sz="3600" b="1">
                <a:latin typeface="+mn-lt"/>
              </a:rPr>
            </a:br>
            <a:r>
              <a:rPr lang="en-US" sz="3600" b="1">
                <a:latin typeface="+mn-lt"/>
              </a:rPr>
              <a:t>Lexis</a:t>
            </a:r>
            <a:endParaRPr lang="en-US" sz="3600">
              <a:latin typeface="+mn-lt"/>
            </a:endParaRPr>
          </a:p>
        </p:txBody>
      </p:sp>
      <p:sp>
        <p:nvSpPr>
          <p:cNvPr id="21" name="TextBox 20">
            <a:extLst>
              <a:ext uri="{FF2B5EF4-FFF2-40B4-BE49-F238E27FC236}">
                <a16:creationId xmlns:a16="http://schemas.microsoft.com/office/drawing/2014/main" id="{11F3FC28-4189-AB6D-4066-4B967ECDE58E}"/>
              </a:ext>
            </a:extLst>
          </p:cNvPr>
          <p:cNvSpPr txBox="1"/>
          <p:nvPr/>
        </p:nvSpPr>
        <p:spPr>
          <a:xfrm>
            <a:off x="3087956" y="388083"/>
            <a:ext cx="7599831" cy="523220"/>
          </a:xfrm>
          <a:prstGeom prst="rect">
            <a:avLst/>
          </a:prstGeom>
          <a:noFill/>
        </p:spPr>
        <p:txBody>
          <a:bodyPr wrap="square" rtlCol="0">
            <a:spAutoFit/>
          </a:bodyPr>
          <a:lstStyle/>
          <a:p>
            <a:r>
              <a:rPr lang="en-US" sz="2800"/>
              <a:t>Follow up questions</a:t>
            </a:r>
          </a:p>
        </p:txBody>
      </p:sp>
      <p:pic>
        <p:nvPicPr>
          <p:cNvPr id="4" name="Picture 3">
            <a:extLst>
              <a:ext uri="{FF2B5EF4-FFF2-40B4-BE49-F238E27FC236}">
                <a16:creationId xmlns:a16="http://schemas.microsoft.com/office/drawing/2014/main" id="{16B6CAB2-91D2-CF49-5DA7-87CA516E84B9}"/>
              </a:ext>
            </a:extLst>
          </p:cNvPr>
          <p:cNvPicPr>
            <a:picLocks noChangeAspect="1"/>
          </p:cNvPicPr>
          <p:nvPr/>
        </p:nvPicPr>
        <p:blipFill>
          <a:blip r:embed="rId3"/>
          <a:stretch>
            <a:fillRect/>
          </a:stretch>
        </p:blipFill>
        <p:spPr>
          <a:xfrm>
            <a:off x="3048064" y="1406483"/>
            <a:ext cx="9120807" cy="5451517"/>
          </a:xfrm>
          <a:prstGeom prst="rect">
            <a:avLst/>
          </a:prstGeom>
        </p:spPr>
      </p:pic>
      <p:sp>
        <p:nvSpPr>
          <p:cNvPr id="5" name="TextBox 4">
            <a:extLst>
              <a:ext uri="{FF2B5EF4-FFF2-40B4-BE49-F238E27FC236}">
                <a16:creationId xmlns:a16="http://schemas.microsoft.com/office/drawing/2014/main" id="{DD0C868D-101A-77DC-6617-C6B809AF4AB3}"/>
              </a:ext>
            </a:extLst>
          </p:cNvPr>
          <p:cNvSpPr txBox="1"/>
          <p:nvPr/>
        </p:nvSpPr>
        <p:spPr>
          <a:xfrm>
            <a:off x="406400" y="3793067"/>
            <a:ext cx="2596443" cy="1754326"/>
          </a:xfrm>
          <a:prstGeom prst="rect">
            <a:avLst/>
          </a:prstGeom>
          <a:noFill/>
        </p:spPr>
        <p:txBody>
          <a:bodyPr wrap="square" rtlCol="0">
            <a:spAutoFit/>
          </a:bodyPr>
          <a:lstStyle/>
          <a:p>
            <a:pPr marL="285750" indent="-285750">
              <a:buFontTx/>
              <a:buChar char="-"/>
            </a:pPr>
            <a:r>
              <a:rPr lang="en-US"/>
              <a:t>Can build out a conversation and ask follow up questions</a:t>
            </a:r>
          </a:p>
          <a:p>
            <a:pPr marL="285750" indent="-285750">
              <a:buFontTx/>
              <a:buChar char="-"/>
            </a:pPr>
            <a:r>
              <a:rPr lang="en-US"/>
              <a:t>Starts a new answer with new sources</a:t>
            </a:r>
          </a:p>
        </p:txBody>
      </p:sp>
    </p:spTree>
    <p:extLst>
      <p:ext uri="{BB962C8B-B14F-4D97-AF65-F5344CB8AC3E}">
        <p14:creationId xmlns:p14="http://schemas.microsoft.com/office/powerpoint/2010/main" val="225620739"/>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6E26AFD-1C19-B606-3E96-6136ED1A1263}"/>
            </a:ext>
          </a:extLst>
        </p:cNvPr>
        <p:cNvGrpSpPr/>
        <p:nvPr/>
      </p:nvGrpSpPr>
      <p:grpSpPr>
        <a:xfrm>
          <a:off x="0" y="0"/>
          <a:ext cx="0" cy="0"/>
        </a:xfrm>
      </p:grpSpPr>
      <p:sp>
        <p:nvSpPr>
          <p:cNvPr id="2" name="Title 1">
            <a:extLst>
              <a:ext uri="{FF2B5EF4-FFF2-40B4-BE49-F238E27FC236}">
                <a16:creationId xmlns:a16="http://schemas.microsoft.com/office/drawing/2014/main" id="{BB2A1CA8-F320-753F-93C7-9362030D4FC5}"/>
              </a:ext>
            </a:extLst>
          </p:cNvPr>
          <p:cNvSpPr>
            <a:spLocks noGrp="1"/>
          </p:cNvSpPr>
          <p:nvPr>
            <p:ph type="title"/>
          </p:nvPr>
        </p:nvSpPr>
        <p:spPr>
          <a:xfrm>
            <a:off x="272714" y="2533993"/>
            <a:ext cx="2730129" cy="717207"/>
          </a:xfrm>
        </p:spPr>
        <p:txBody>
          <a:bodyPr>
            <a:normAutofit fontScale="90000"/>
          </a:bodyPr>
          <a:lstStyle/>
          <a:p>
            <a:r>
              <a:rPr lang="en-US" sz="3600" b="1">
                <a:latin typeface="+mn-lt"/>
              </a:rPr>
              <a:t>Q #1 </a:t>
            </a:r>
            <a:br>
              <a:rPr lang="en-US" sz="3600" b="1">
                <a:latin typeface="+mn-lt"/>
              </a:rPr>
            </a:br>
            <a:r>
              <a:rPr lang="en-US" sz="3600" b="1">
                <a:latin typeface="+mn-lt"/>
              </a:rPr>
              <a:t>Lexis</a:t>
            </a:r>
            <a:endParaRPr lang="en-US" sz="3600">
              <a:latin typeface="+mn-lt"/>
            </a:endParaRPr>
          </a:p>
        </p:txBody>
      </p:sp>
      <p:sp>
        <p:nvSpPr>
          <p:cNvPr id="21" name="TextBox 20">
            <a:extLst>
              <a:ext uri="{FF2B5EF4-FFF2-40B4-BE49-F238E27FC236}">
                <a16:creationId xmlns:a16="http://schemas.microsoft.com/office/drawing/2014/main" id="{179A20D2-8C8A-5150-0DFB-19E1AE3717EE}"/>
              </a:ext>
            </a:extLst>
          </p:cNvPr>
          <p:cNvSpPr txBox="1"/>
          <p:nvPr/>
        </p:nvSpPr>
        <p:spPr>
          <a:xfrm>
            <a:off x="3087956" y="388083"/>
            <a:ext cx="7599831" cy="523220"/>
          </a:xfrm>
          <a:prstGeom prst="rect">
            <a:avLst/>
          </a:prstGeom>
          <a:noFill/>
        </p:spPr>
        <p:txBody>
          <a:bodyPr wrap="square" rtlCol="0">
            <a:spAutoFit/>
          </a:bodyPr>
          <a:lstStyle/>
          <a:p>
            <a:r>
              <a:rPr lang="en-US" sz="2800"/>
              <a:t>Follow up tasks</a:t>
            </a:r>
          </a:p>
        </p:txBody>
      </p:sp>
      <p:sp>
        <p:nvSpPr>
          <p:cNvPr id="5" name="TextBox 4">
            <a:extLst>
              <a:ext uri="{FF2B5EF4-FFF2-40B4-BE49-F238E27FC236}">
                <a16:creationId xmlns:a16="http://schemas.microsoft.com/office/drawing/2014/main" id="{6977A4E7-509B-684B-662C-218FB30FF144}"/>
              </a:ext>
            </a:extLst>
          </p:cNvPr>
          <p:cNvSpPr txBox="1"/>
          <p:nvPr/>
        </p:nvSpPr>
        <p:spPr>
          <a:xfrm>
            <a:off x="2198914" y="2338050"/>
            <a:ext cx="7893353" cy="3046988"/>
          </a:xfrm>
          <a:prstGeom prst="rect">
            <a:avLst/>
          </a:prstGeom>
          <a:noFill/>
        </p:spPr>
        <p:txBody>
          <a:bodyPr wrap="square" rtlCol="0">
            <a:spAutoFit/>
          </a:bodyPr>
          <a:lstStyle/>
          <a:p>
            <a:pPr marL="285750" indent="-285750">
              <a:buFontTx/>
              <a:buChar char="-"/>
            </a:pPr>
            <a:r>
              <a:rPr lang="en-US" sz="2400"/>
              <a:t>AI Generated in depth summaries of the cited case law in the answers</a:t>
            </a:r>
          </a:p>
          <a:p>
            <a:pPr marL="285750" indent="-285750">
              <a:buFontTx/>
              <a:buChar char="-"/>
            </a:pPr>
            <a:r>
              <a:rPr lang="en-US" sz="2400"/>
              <a:t>An option to quickly get Shepard’s reports on cited authorities</a:t>
            </a:r>
          </a:p>
          <a:p>
            <a:pPr marL="285750" indent="-285750">
              <a:buFontTx/>
              <a:buChar char="-"/>
            </a:pPr>
            <a:r>
              <a:rPr lang="en-US" sz="2400"/>
              <a:t>Can ask the same question for a different jurisdiction (a decent alternative to jurisdictional surveys)</a:t>
            </a:r>
          </a:p>
          <a:p>
            <a:pPr marL="285750" indent="-285750">
              <a:buFontTx/>
              <a:buChar char="-"/>
            </a:pPr>
            <a:r>
              <a:rPr lang="en-US" sz="2400"/>
              <a:t>Lastly, can convert the answer into a draft memo, which spells out the answer point by point</a:t>
            </a:r>
          </a:p>
        </p:txBody>
      </p:sp>
      <p:pic>
        <p:nvPicPr>
          <p:cNvPr id="6" name="Picture 5">
            <a:extLst>
              <a:ext uri="{FF2B5EF4-FFF2-40B4-BE49-F238E27FC236}">
                <a16:creationId xmlns:a16="http://schemas.microsoft.com/office/drawing/2014/main" id="{500A6E66-882D-2431-CF1A-726156D7F4DF}"/>
              </a:ext>
            </a:extLst>
          </p:cNvPr>
          <p:cNvPicPr>
            <a:picLocks noChangeAspect="1"/>
          </p:cNvPicPr>
          <p:nvPr/>
        </p:nvPicPr>
        <p:blipFill>
          <a:blip r:embed="rId3"/>
          <a:stretch>
            <a:fillRect/>
          </a:stretch>
        </p:blipFill>
        <p:spPr>
          <a:xfrm>
            <a:off x="2042515" y="1033718"/>
            <a:ext cx="10149485" cy="1080365"/>
          </a:xfrm>
          <a:prstGeom prst="rect">
            <a:avLst/>
          </a:prstGeom>
        </p:spPr>
      </p:pic>
    </p:spTree>
    <p:extLst>
      <p:ext uri="{BB962C8B-B14F-4D97-AF65-F5344CB8AC3E}">
        <p14:creationId xmlns:p14="http://schemas.microsoft.com/office/powerpoint/2010/main" val="333695170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2406316" y="372979"/>
            <a:ext cx="7351295" cy="1082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Panel</a:t>
            </a:r>
          </a:p>
        </p:txBody>
      </p:sp>
      <p:sp>
        <p:nvSpPr>
          <p:cNvPr id="12" name="TextBox 11">
            <a:extLst>
              <a:ext uri="{FF2B5EF4-FFF2-40B4-BE49-F238E27FC236}">
                <a16:creationId xmlns:a16="http://schemas.microsoft.com/office/drawing/2014/main" id="{CC0842AA-9E6A-601B-D069-397767FEFE1F}"/>
              </a:ext>
            </a:extLst>
          </p:cNvPr>
          <p:cNvSpPr txBox="1"/>
          <p:nvPr/>
        </p:nvSpPr>
        <p:spPr>
          <a:xfrm>
            <a:off x="1876926" y="2322095"/>
            <a:ext cx="9144000" cy="3170099"/>
          </a:xfrm>
          <a:prstGeom prst="rect">
            <a:avLst/>
          </a:prstGeom>
          <a:noFill/>
        </p:spPr>
        <p:txBody>
          <a:bodyPr wrap="square" rtlCol="0">
            <a:spAutoFit/>
          </a:bodyPr>
          <a:lstStyle/>
          <a:p>
            <a:pPr marL="285750" indent="-285750">
              <a:buFont typeface="Arial" panose="020b0604020202020204" pitchFamily="34" charset="0"/>
              <a:buChar char="•"/>
            </a:pPr>
            <a:r>
              <a:rPr lang="en-US" sz="4000"/>
              <a:t>Cindy Guyer, O’Melveny &amp; Myers</a:t>
            </a:r>
          </a:p>
          <a:p>
            <a:pPr marL="285750" indent="-285750">
              <a:buFont typeface="Arial" panose="020b0604020202020204" pitchFamily="34" charset="0"/>
              <a:buChar char="•"/>
            </a:pPr>
            <a:endParaRPr lang="en-US" sz="4000"/>
          </a:p>
          <a:p>
            <a:pPr marL="285750" indent="-285750">
              <a:buFont typeface="Arial" panose="020b0604020202020204" pitchFamily="34" charset="0"/>
              <a:buChar char="•"/>
            </a:pPr>
            <a:r>
              <a:rPr lang="en-US" sz="4000"/>
              <a:t>Mark Gediman, Alston &amp; Bird</a:t>
            </a:r>
          </a:p>
          <a:p>
            <a:pPr marL="285750" indent="-285750">
              <a:buFont typeface="Arial" panose="020b0604020202020204" pitchFamily="34" charset="0"/>
              <a:buChar char="•"/>
            </a:pPr>
            <a:endParaRPr lang="en-US" sz="4000"/>
          </a:p>
          <a:p>
            <a:pPr marL="285750" indent="-285750">
              <a:buFont typeface="Arial" panose="020b0604020202020204" pitchFamily="34" charset="0"/>
              <a:buChar char="•"/>
            </a:pPr>
            <a:r>
              <a:rPr lang="en-US" sz="4000"/>
              <a:t>Tanya Livshits, DLA Piper</a:t>
            </a:r>
          </a:p>
        </p:txBody>
      </p:sp>
    </p:spTree>
    <p:extLst>
      <p:ext uri="{BB962C8B-B14F-4D97-AF65-F5344CB8AC3E}">
        <p14:creationId xmlns:p14="http://schemas.microsoft.com/office/powerpoint/2010/main" val="41721464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735962D-FEF1-51F8-9C7F-2E3E16D43371}"/>
              </a:ext>
            </a:extLst>
          </p:cNvPr>
          <p:cNvSpPr>
            <a:spLocks noGrp="1"/>
          </p:cNvSpPr>
          <p:nvPr>
            <p:ph type="title"/>
          </p:nvPr>
        </p:nvSpPr>
        <p:spPr/>
        <p:txBody>
          <a:bodyPr/>
          <a:lstStyle/>
          <a:p>
            <a:r>
              <a:rPr lang="en-US">
                <a:latin typeface="+mn-lt"/>
              </a:rPr>
              <a:t>Q #1 Westlaw</a:t>
            </a:r>
          </a:p>
        </p:txBody>
      </p:sp>
      <p:pic>
        <p:nvPicPr>
          <p:cNvPr id="5" name="Content Placeholder 4">
            <a:extLst>
              <a:ext uri="{FF2B5EF4-FFF2-40B4-BE49-F238E27FC236}">
                <a16:creationId xmlns:a16="http://schemas.microsoft.com/office/drawing/2014/main" id="{9194E6B8-B331-306B-EFE2-98107C395964}"/>
              </a:ext>
            </a:extLst>
          </p:cNvPr>
          <p:cNvPicPr>
            <a:picLocks noGrp="1" noChangeAspect="1"/>
          </p:cNvPicPr>
          <p:nvPr>
            <p:ph idx="1"/>
          </p:nvPr>
        </p:nvPicPr>
        <p:blipFill>
          <a:blip r:embed="rId3"/>
          <a:stretch>
            <a:fillRect/>
          </a:stretch>
        </p:blipFill>
        <p:spPr>
          <a:xfrm>
            <a:off x="3683180" y="1078173"/>
            <a:ext cx="7635976" cy="4530147"/>
          </a:xfrm>
        </p:spPr>
      </p:pic>
      <p:sp>
        <p:nvSpPr>
          <p:cNvPr id="6" name="Rectangle 5">
            <a:extLst>
              <a:ext uri="{FF2B5EF4-FFF2-40B4-BE49-F238E27FC236}">
                <a16:creationId xmlns:a16="http://schemas.microsoft.com/office/drawing/2014/main" id="{1E8065E6-5DCD-8D10-FFD1-85CD16BB576E}"/>
              </a:ext>
            </a:extLst>
          </p:cNvPr>
          <p:cNvSpPr/>
          <p:nvPr/>
        </p:nvSpPr>
        <p:spPr>
          <a:xfrm>
            <a:off x="6611815" y="2813538"/>
            <a:ext cx="3812345" cy="2110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F6FEC-FC4A-587A-869F-7B32E898AB4B}"/>
              </a:ext>
            </a:extLst>
          </p:cNvPr>
          <p:cNvSpPr txBox="1"/>
          <p:nvPr/>
        </p:nvSpPr>
        <p:spPr>
          <a:xfrm>
            <a:off x="450167" y="2772341"/>
            <a:ext cx="3362178" cy="1754326"/>
          </a:xfrm>
          <a:prstGeom prst="rect">
            <a:avLst/>
          </a:prstGeom>
          <a:noFill/>
        </p:spPr>
        <p:txBody>
          <a:bodyPr wrap="square" rtlCol="0">
            <a:spAutoFit/>
          </a:bodyPr>
          <a:lstStyle/>
          <a:p>
            <a:pPr marL="285750" indent="-285750">
              <a:buFontTx/>
              <a:buChar char="-"/>
            </a:pPr>
            <a:r>
              <a:rPr lang="en-US"/>
              <a:t>Cited similar authority as Lexis, including same statutory authority and some of the same case law</a:t>
            </a:r>
          </a:p>
          <a:p>
            <a:pPr marL="285750" indent="-285750">
              <a:buFontTx/>
              <a:buChar char="-"/>
            </a:pPr>
            <a:r>
              <a:rPr lang="en-US"/>
              <a:t>Answer is substantially the same in content and format</a:t>
            </a:r>
          </a:p>
        </p:txBody>
      </p:sp>
    </p:spTree>
    <p:extLst>
      <p:ext uri="{BB962C8B-B14F-4D97-AF65-F5344CB8AC3E}">
        <p14:creationId xmlns:p14="http://schemas.microsoft.com/office/powerpoint/2010/main" val="1046295897"/>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B52FE8-1ED7-802E-4470-755FB0AD1C9E}"/>
              </a:ext>
            </a:extLst>
          </p:cNvPr>
          <p:cNvSpPr>
            <a:spLocks noGrp="1"/>
          </p:cNvSpPr>
          <p:nvPr>
            <p:ph type="title"/>
          </p:nvPr>
        </p:nvSpPr>
        <p:spPr>
          <a:xfrm>
            <a:off x="693821" y="222330"/>
            <a:ext cx="10515600" cy="612515"/>
          </a:xfrm>
        </p:spPr>
        <p:txBody>
          <a:bodyPr/>
          <a:lstStyle/>
          <a:p>
            <a:r>
              <a:rPr lang="en-US">
                <a:latin typeface="+mn-lt"/>
              </a:rPr>
              <a:t>Q #1 Vincent</a:t>
            </a:r>
          </a:p>
        </p:txBody>
      </p:sp>
      <p:pic>
        <p:nvPicPr>
          <p:cNvPr id="5" name="Picture 4">
            <a:extLst>
              <a:ext uri="{FF2B5EF4-FFF2-40B4-BE49-F238E27FC236}">
                <a16:creationId xmlns:a16="http://schemas.microsoft.com/office/drawing/2014/main" id="{DD43C40E-99E2-3CF7-EADB-8B8DDC2F9C90}"/>
              </a:ext>
            </a:extLst>
          </p:cNvPr>
          <p:cNvPicPr>
            <a:picLocks noChangeAspect="1"/>
          </p:cNvPicPr>
          <p:nvPr/>
        </p:nvPicPr>
        <p:blipFill>
          <a:blip r:embed="rId3"/>
          <a:stretch>
            <a:fillRect/>
          </a:stretch>
        </p:blipFill>
        <p:spPr>
          <a:xfrm>
            <a:off x="2035869" y="834845"/>
            <a:ext cx="9772787" cy="4604629"/>
          </a:xfrm>
          <a:prstGeom prst="rect">
            <a:avLst/>
          </a:prstGeom>
        </p:spPr>
      </p:pic>
      <p:sp>
        <p:nvSpPr>
          <p:cNvPr id="8" name="TextBox 7">
            <a:extLst>
              <a:ext uri="{FF2B5EF4-FFF2-40B4-BE49-F238E27FC236}">
                <a16:creationId xmlns:a16="http://schemas.microsoft.com/office/drawing/2014/main" id="{2D6A90BB-87FD-6FB3-8524-878F5FDC4554}"/>
              </a:ext>
            </a:extLst>
          </p:cNvPr>
          <p:cNvSpPr txBox="1"/>
          <p:nvPr/>
        </p:nvSpPr>
        <p:spPr>
          <a:xfrm flipH="1">
            <a:off x="137249" y="2854151"/>
            <a:ext cx="1898620" cy="2585323"/>
          </a:xfrm>
          <a:prstGeom prst="rect">
            <a:avLst/>
          </a:prstGeom>
          <a:noFill/>
        </p:spPr>
        <p:txBody>
          <a:bodyPr wrap="square" rtlCol="0">
            <a:spAutoFit/>
          </a:bodyPr>
          <a:lstStyle/>
          <a:p>
            <a:pPr marL="285750" indent="-285750">
              <a:buFontTx/>
              <a:buChar char="-"/>
            </a:pPr>
            <a:r>
              <a:rPr lang="en-US"/>
              <a:t>Arrived at the same guidance but did not cite similar cases</a:t>
            </a:r>
          </a:p>
          <a:p>
            <a:pPr marL="285750" indent="-285750">
              <a:buFontTx/>
              <a:buChar char="-"/>
            </a:pPr>
            <a:r>
              <a:rPr lang="en-US"/>
              <a:t>Cited governing statute in </a:t>
            </a:r>
            <a:r>
              <a:rPr lang="en-US" u="sng"/>
              <a:t>answer</a:t>
            </a:r>
            <a:r>
              <a:rPr lang="en-US"/>
              <a:t> only</a:t>
            </a:r>
          </a:p>
        </p:txBody>
      </p:sp>
    </p:spTree>
    <p:extLst>
      <p:ext uri="{BB962C8B-B14F-4D97-AF65-F5344CB8AC3E}">
        <p14:creationId xmlns:p14="http://schemas.microsoft.com/office/powerpoint/2010/main" val="187402314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691487" y="395785"/>
            <a:ext cx="10809026" cy="5281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QUESTION #2</a:t>
            </a:r>
          </a:p>
          <a:p>
            <a:pPr algn="ctr"/>
            <a:endParaRPr lang="en-US" sz="4800"/>
          </a:p>
          <a:p>
            <a:pPr algn="ctr"/>
            <a:r>
              <a:rPr lang="en-US" sz="4400" b="0" i="0" u="none" strike="noStrike">
                <a:solidFill>
                  <a:schemeClr val="bg1"/>
                </a:solidFill>
                <a:effectLst/>
                <a:latin typeface="Arial" panose="020b0604020202020204" pitchFamily="34" charset="0"/>
              </a:rPr>
              <a:t>Is there a private right of action under the California Reproductive Leave Loss for Employees Act (SB848)?</a:t>
            </a:r>
            <a:endParaRPr lang="en-US" sz="4800">
              <a:solidFill>
                <a:schemeClr val="bg1"/>
              </a:solidFill>
            </a:endParaRPr>
          </a:p>
        </p:txBody>
      </p:sp>
    </p:spTree>
    <p:extLst>
      <p:ext uri="{BB962C8B-B14F-4D97-AF65-F5344CB8AC3E}">
        <p14:creationId xmlns:p14="http://schemas.microsoft.com/office/powerpoint/2010/main" val="2134431363"/>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E129CBA-E153-247C-5BE7-0628E01C61B9}"/>
            </a:ext>
          </a:extLst>
        </p:cNvPr>
        <p:cNvGrpSpPr/>
        <p:nvPr/>
      </p:nvGrpSpPr>
      <p:grpSpPr>
        <a:xfrm>
          <a:off x="0" y="0"/>
          <a:ext cx="0" cy="0"/>
        </a:xfrm>
      </p:grpSpPr>
      <p:sp>
        <p:nvSpPr>
          <p:cNvPr id="2" name="Title 1">
            <a:extLst>
              <a:ext uri="{FF2B5EF4-FFF2-40B4-BE49-F238E27FC236}">
                <a16:creationId xmlns:a16="http://schemas.microsoft.com/office/drawing/2014/main" id="{F2DA1C69-F98B-69C4-BFB9-20131AF23ED9}"/>
              </a:ext>
            </a:extLst>
          </p:cNvPr>
          <p:cNvSpPr>
            <a:spLocks noGrp="1"/>
          </p:cNvSpPr>
          <p:nvPr>
            <p:ph type="title"/>
          </p:nvPr>
        </p:nvSpPr>
        <p:spPr>
          <a:xfrm>
            <a:off x="838200" y="325725"/>
            <a:ext cx="10515600" cy="612515"/>
          </a:xfrm>
        </p:spPr>
        <p:txBody>
          <a:bodyPr/>
          <a:lstStyle/>
          <a:p>
            <a:r>
              <a:rPr lang="en-US">
                <a:latin typeface="+mn-lt"/>
              </a:rPr>
              <a:t>Q #2 Lexis</a:t>
            </a:r>
          </a:p>
        </p:txBody>
      </p:sp>
      <p:pic>
        <p:nvPicPr>
          <p:cNvPr id="5" name="Picture 4">
            <a:extLst>
              <a:ext uri="{FF2B5EF4-FFF2-40B4-BE49-F238E27FC236}">
                <a16:creationId xmlns:a16="http://schemas.microsoft.com/office/drawing/2014/main" id="{243D9BAB-AD8A-1F23-DB2E-E15215293F3A}"/>
              </a:ext>
            </a:extLst>
          </p:cNvPr>
          <p:cNvPicPr>
            <a:picLocks noChangeAspect="1"/>
          </p:cNvPicPr>
          <p:nvPr/>
        </p:nvPicPr>
        <p:blipFill>
          <a:blip r:embed="rId3"/>
          <a:stretch>
            <a:fillRect/>
          </a:stretch>
        </p:blipFill>
        <p:spPr>
          <a:xfrm>
            <a:off x="230694" y="1014270"/>
            <a:ext cx="5722374" cy="43304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28BBA63D-5024-F5E3-4A23-0EDDB8368049}"/>
              </a:ext>
            </a:extLst>
          </p:cNvPr>
          <p:cNvPicPr>
            <a:picLocks noChangeAspect="1"/>
          </p:cNvPicPr>
          <p:nvPr/>
        </p:nvPicPr>
        <p:blipFill>
          <a:blip r:embed="rId4"/>
          <a:stretch>
            <a:fillRect/>
          </a:stretch>
        </p:blipFill>
        <p:spPr>
          <a:xfrm>
            <a:off x="6244551" y="3179493"/>
            <a:ext cx="5642649" cy="2720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E688CCD9-8FBE-F30F-61BD-AE8FE21A29CE}"/>
              </a:ext>
            </a:extLst>
          </p:cNvPr>
          <p:cNvSpPr txBox="1"/>
          <p:nvPr/>
        </p:nvSpPr>
        <p:spPr>
          <a:xfrm>
            <a:off x="6238934" y="1521403"/>
            <a:ext cx="5249359" cy="646331"/>
          </a:xfrm>
          <a:prstGeom prst="rect">
            <a:avLst/>
          </a:prstGeom>
          <a:noFill/>
        </p:spPr>
        <p:txBody>
          <a:bodyPr wrap="square" rtlCol="0">
            <a:spAutoFit/>
          </a:bodyPr>
          <a:lstStyle/>
          <a:p>
            <a:pPr marL="285750" indent="-285750">
              <a:buFont typeface="Arial" panose="020b0604020202020204" pitchFamily="34" charset="0"/>
              <a:buChar char="•"/>
            </a:pPr>
            <a:r>
              <a:rPr lang="en-US"/>
              <a:t>Concludes no private right of action</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08719254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A99D635-40CE-9C9C-A3B2-EF6109ABC456}"/>
            </a:ext>
          </a:extLst>
        </p:cNvPr>
        <p:cNvGrpSpPr/>
        <p:nvPr/>
      </p:nvGrpSpPr>
      <p:grpSpPr>
        <a:xfrm>
          <a:off x="0" y="0"/>
          <a:ext cx="0" cy="0"/>
        </a:xfrm>
      </p:grpSpPr>
      <p:sp>
        <p:nvSpPr>
          <p:cNvPr id="2" name="Title 1">
            <a:extLst>
              <a:ext uri="{FF2B5EF4-FFF2-40B4-BE49-F238E27FC236}">
                <a16:creationId xmlns:a16="http://schemas.microsoft.com/office/drawing/2014/main" id="{C9FFC524-2687-CE67-3226-37565788AD7C}"/>
              </a:ext>
            </a:extLst>
          </p:cNvPr>
          <p:cNvSpPr>
            <a:spLocks noGrp="1"/>
          </p:cNvSpPr>
          <p:nvPr>
            <p:ph type="title"/>
          </p:nvPr>
        </p:nvSpPr>
        <p:spPr>
          <a:xfrm>
            <a:off x="838200" y="203459"/>
            <a:ext cx="10515600" cy="612515"/>
          </a:xfrm>
        </p:spPr>
        <p:txBody>
          <a:bodyPr/>
          <a:lstStyle/>
          <a:p>
            <a:r>
              <a:rPr lang="en-US">
                <a:latin typeface="+mn-lt"/>
              </a:rPr>
              <a:t>Q #2 Westlaw</a:t>
            </a:r>
          </a:p>
        </p:txBody>
      </p:sp>
      <p:pic>
        <p:nvPicPr>
          <p:cNvPr id="5" name="Content Placeholder 4">
            <a:extLst>
              <a:ext uri="{FF2B5EF4-FFF2-40B4-BE49-F238E27FC236}">
                <a16:creationId xmlns:a16="http://schemas.microsoft.com/office/drawing/2014/main" id="{FAB4EF87-9305-E009-729B-FAA6C6D08785}"/>
              </a:ext>
            </a:extLst>
          </p:cNvPr>
          <p:cNvPicPr>
            <a:picLocks noGrp="1" noChangeAspect="1"/>
          </p:cNvPicPr>
          <p:nvPr>
            <p:ph idx="1"/>
          </p:nvPr>
        </p:nvPicPr>
        <p:blipFill>
          <a:blip r:embed="rId3"/>
          <a:stretch>
            <a:fillRect/>
          </a:stretch>
        </p:blipFill>
        <p:spPr>
          <a:xfrm>
            <a:off x="285558" y="971648"/>
            <a:ext cx="5576418" cy="4525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BF7B40C-A028-3820-AC23-15ED2DAFDF1E}"/>
              </a:ext>
            </a:extLst>
          </p:cNvPr>
          <p:cNvPicPr>
            <a:picLocks noChangeAspect="1"/>
          </p:cNvPicPr>
          <p:nvPr/>
        </p:nvPicPr>
        <p:blipFill>
          <a:blip r:embed="rId4"/>
          <a:stretch>
            <a:fillRect/>
          </a:stretch>
        </p:blipFill>
        <p:spPr>
          <a:xfrm>
            <a:off x="6096000" y="1721288"/>
            <a:ext cx="5038762" cy="4133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AF0C7D66-292E-C7E6-9A35-A601DA0E64C6}"/>
              </a:ext>
            </a:extLst>
          </p:cNvPr>
          <p:cNvSpPr txBox="1"/>
          <p:nvPr/>
        </p:nvSpPr>
        <p:spPr>
          <a:xfrm>
            <a:off x="6184490" y="768461"/>
            <a:ext cx="4950272" cy="923330"/>
          </a:xfrm>
          <a:prstGeom prst="rect">
            <a:avLst/>
          </a:prstGeom>
          <a:noFill/>
        </p:spPr>
        <p:txBody>
          <a:bodyPr wrap="square" rtlCol="0">
            <a:spAutoFit/>
          </a:bodyPr>
          <a:lstStyle/>
          <a:p>
            <a:pPr marL="285750" indent="-285750">
              <a:buFont typeface="Arial" panose="020b0604020202020204" pitchFamily="34" charset="0"/>
              <a:buChar char="•"/>
            </a:pPr>
            <a:r>
              <a:rPr lang="en-US"/>
              <a:t>No explicit private right of action</a:t>
            </a:r>
          </a:p>
          <a:p>
            <a:pPr marL="285750" indent="-285750">
              <a:buFont typeface="Arial" panose="020b0604020202020204" pitchFamily="34" charset="0"/>
              <a:buChar char="•"/>
            </a:pPr>
            <a:r>
              <a:rPr lang="en-US"/>
              <a:t>Allows for a possible right of action under PAGA</a:t>
            </a:r>
          </a:p>
        </p:txBody>
      </p:sp>
    </p:spTree>
    <p:extLst>
      <p:ext uri="{BB962C8B-B14F-4D97-AF65-F5344CB8AC3E}">
        <p14:creationId xmlns:p14="http://schemas.microsoft.com/office/powerpoint/2010/main" val="197667441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1EFE1DA-A97C-9DB9-0996-9A39D1CB8CE2}"/>
            </a:ext>
          </a:extLst>
        </p:cNvPr>
        <p:cNvGrpSpPr/>
        <p:nvPr/>
      </p:nvGrpSpPr>
      <p:grpSpPr>
        <a:xfrm>
          <a:off x="0" y="0"/>
          <a:ext cx="0" cy="0"/>
        </a:xfrm>
      </p:grpSpPr>
      <p:sp>
        <p:nvSpPr>
          <p:cNvPr id="2" name="Title 1">
            <a:extLst>
              <a:ext uri="{FF2B5EF4-FFF2-40B4-BE49-F238E27FC236}">
                <a16:creationId xmlns:a16="http://schemas.microsoft.com/office/drawing/2014/main" id="{60E67A82-95AB-32E9-EC71-7FB84A9FABC3}"/>
              </a:ext>
            </a:extLst>
          </p:cNvPr>
          <p:cNvSpPr>
            <a:spLocks noGrp="1"/>
          </p:cNvSpPr>
          <p:nvPr>
            <p:ph type="title"/>
          </p:nvPr>
        </p:nvSpPr>
        <p:spPr>
          <a:xfrm>
            <a:off x="838200" y="38909"/>
            <a:ext cx="10515600" cy="612515"/>
          </a:xfrm>
        </p:spPr>
        <p:txBody>
          <a:bodyPr/>
          <a:lstStyle/>
          <a:p>
            <a:r>
              <a:rPr lang="en-US">
                <a:latin typeface="+mn-lt"/>
              </a:rPr>
              <a:t>Q #2 Vincent</a:t>
            </a:r>
          </a:p>
        </p:txBody>
      </p:sp>
      <p:sp>
        <p:nvSpPr>
          <p:cNvPr id="4" name="Content Placeholder 3">
            <a:extLst>
              <a:ext uri="{FF2B5EF4-FFF2-40B4-BE49-F238E27FC236}">
                <a16:creationId xmlns:a16="http://schemas.microsoft.com/office/drawing/2014/main" id="{10897126-938F-B0D1-AC82-FBD5C26381F8}"/>
              </a:ext>
            </a:extLst>
          </p:cNvPr>
          <p:cNvSpPr>
            <a:spLocks noGrp="1"/>
          </p:cNvSpPr>
          <p:nvPr>
            <p:ph idx="1"/>
          </p:nvPr>
        </p:nvSpPr>
        <p:spPr>
          <a:xfrm>
            <a:off x="348343" y="2590800"/>
            <a:ext cx="10515600" cy="2998332"/>
          </a:xfrm>
        </p:spPr>
        <p:txBody>
          <a:bodyPr>
            <a:normAutofit/>
          </a:bodyPr>
          <a:lstStyle/>
          <a:p>
            <a:pPr marL="342900" indent="-342900">
              <a:buFont typeface="Arial" panose="020b0604020202020204" pitchFamily="34" charset="0"/>
              <a:buChar char="•"/>
            </a:pPr>
            <a:r>
              <a:rPr lang="en-US">
                <a:solidFill>
                  <a:schemeClr val="tx1"/>
                </a:solidFill>
              </a:rPr>
              <a:t>Code added in 2024.</a:t>
            </a:r>
          </a:p>
          <a:p>
            <a:pPr marL="342900" indent="-342900">
              <a:buFont typeface="Arial" panose="020b0604020202020204" pitchFamily="34" charset="0"/>
              <a:buChar char="•"/>
            </a:pPr>
            <a:r>
              <a:rPr lang="en-US">
                <a:solidFill>
                  <a:schemeClr val="tx1"/>
                </a:solidFill>
              </a:rPr>
              <a:t>Different Conclusion than Lexis &amp; Westlaw. </a:t>
            </a:r>
          </a:p>
          <a:p>
            <a:pPr marL="1028700" lvl="1" indent="-342900"/>
            <a:r>
              <a:rPr lang="en-US">
                <a:solidFill>
                  <a:schemeClr val="tx1"/>
                </a:solidFill>
              </a:rPr>
              <a:t>Interprets language in </a:t>
            </a:r>
            <a:r>
              <a:rPr lang="nn-NO">
                <a:solidFill>
                  <a:schemeClr val="tx1"/>
                </a:solidFill>
              </a:rPr>
              <a:t>Ca. Gov. Code § 12945.6 (where act is codified): </a:t>
            </a:r>
          </a:p>
          <a:p>
            <a:pPr lvl="1" indent="0">
              <a:buNone/>
            </a:pPr>
            <a:endParaRPr lang="nn-NO"/>
          </a:p>
          <a:p>
            <a:pPr marL="1028700" lvl="1" indent="-342900"/>
            <a:endParaRPr lang="nn-NO"/>
          </a:p>
          <a:p>
            <a:pPr marL="1028700" lvl="1" indent="-342900"/>
            <a:endParaRPr lang="nn-NO"/>
          </a:p>
          <a:p>
            <a:pPr marL="1028700" lvl="1" indent="-342900"/>
            <a:r>
              <a:rPr lang="nn-NO">
                <a:solidFill>
                  <a:schemeClr val="tx1"/>
                </a:solidFill>
              </a:rPr>
              <a:t>It’s an arguable assumption but not explicitly stated</a:t>
            </a:r>
            <a:endParaRPr lang="en-US">
              <a:solidFill>
                <a:schemeClr val="tx1"/>
              </a:solidFill>
            </a:endParaRPr>
          </a:p>
          <a:p>
            <a:pPr marL="342900" indent="-342900">
              <a:buFont typeface="Arial" panose="020b0604020202020204" pitchFamily="34" charset="0"/>
              <a:buChar char="•"/>
            </a:pPr>
            <a:r>
              <a:rPr lang="en-US">
                <a:solidFill>
                  <a:schemeClr val="tx1"/>
                </a:solidFill>
              </a:rPr>
              <a:t>Found a regulation section that may apply. </a:t>
            </a:r>
          </a:p>
        </p:txBody>
      </p:sp>
      <p:pic>
        <p:nvPicPr>
          <p:cNvPr id="10" name="Picture 9">
            <a:extLst>
              <a:ext uri="{FF2B5EF4-FFF2-40B4-BE49-F238E27FC236}">
                <a16:creationId xmlns:a16="http://schemas.microsoft.com/office/drawing/2014/main" id="{DB81DB60-3D97-253C-16FC-291600A1195C}"/>
              </a:ext>
            </a:extLst>
          </p:cNvPr>
          <p:cNvPicPr>
            <a:picLocks noChangeAspect="1"/>
          </p:cNvPicPr>
          <p:nvPr/>
        </p:nvPicPr>
        <p:blipFill>
          <a:blip r:embed="rId3"/>
          <a:stretch>
            <a:fillRect/>
          </a:stretch>
        </p:blipFill>
        <p:spPr>
          <a:xfrm>
            <a:off x="0" y="547654"/>
            <a:ext cx="11843657" cy="2041451"/>
          </a:xfrm>
          <a:prstGeom prst="rect">
            <a:avLst/>
          </a:prstGeom>
        </p:spPr>
      </p:pic>
      <p:pic>
        <p:nvPicPr>
          <p:cNvPr id="12" name="Picture 11">
            <a:extLst>
              <a:ext uri="{FF2B5EF4-FFF2-40B4-BE49-F238E27FC236}">
                <a16:creationId xmlns:a16="http://schemas.microsoft.com/office/drawing/2014/main" id="{F93C19E7-ADBB-3F74-83C1-082A7FB1C7A3}"/>
              </a:ext>
            </a:extLst>
          </p:cNvPr>
          <p:cNvPicPr>
            <a:picLocks noChangeAspect="1"/>
          </p:cNvPicPr>
          <p:nvPr/>
        </p:nvPicPr>
        <p:blipFill>
          <a:blip r:embed="rId4"/>
          <a:stretch>
            <a:fillRect/>
          </a:stretch>
        </p:blipFill>
        <p:spPr>
          <a:xfrm>
            <a:off x="1328057" y="3791296"/>
            <a:ext cx="8741169" cy="791589"/>
          </a:xfrm>
          <a:prstGeom prst="rect">
            <a:avLst/>
          </a:prstGeom>
        </p:spPr>
      </p:pic>
    </p:spTree>
    <p:extLst>
      <p:ext uri="{BB962C8B-B14F-4D97-AF65-F5344CB8AC3E}">
        <p14:creationId xmlns:p14="http://schemas.microsoft.com/office/powerpoint/2010/main" val="388337438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691487" y="395785"/>
            <a:ext cx="10809026" cy="52816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QUESTION #3</a:t>
            </a:r>
          </a:p>
          <a:p>
            <a:pPr algn="ctr"/>
            <a:endParaRPr lang="en-US" sz="4800"/>
          </a:p>
          <a:p>
            <a:pPr algn="ctr"/>
            <a:r>
              <a:rPr lang="en-US" sz="4400" b="0" i="0" u="none" strike="noStrike">
                <a:solidFill>
                  <a:schemeClr val="bg1"/>
                </a:solidFill>
                <a:effectLst/>
                <a:latin typeface="Arial" panose="020b0604020202020204" pitchFamily="34" charset="0"/>
              </a:rPr>
              <a:t>What is the standard for </a:t>
            </a:r>
          </a:p>
          <a:p>
            <a:pPr algn="ctr"/>
            <a:r>
              <a:rPr lang="en-US" sz="4400" b="0" i="0" u="none" strike="noStrike">
                <a:solidFill>
                  <a:schemeClr val="bg1"/>
                </a:solidFill>
                <a:effectLst/>
                <a:latin typeface="Arial" panose="020b0604020202020204" pitchFamily="34" charset="0"/>
              </a:rPr>
              <a:t>appealing class certification?</a:t>
            </a:r>
          </a:p>
          <a:p>
            <a:pPr algn="ctr"/>
            <a:r>
              <a:rPr lang="en-US" sz="4400">
                <a:solidFill>
                  <a:schemeClr val="bg1"/>
                </a:solidFill>
                <a:latin typeface="Arial" panose="020b0604020202020204" pitchFamily="34" charset="0"/>
              </a:rPr>
              <a:t>(California)</a:t>
            </a:r>
            <a:endParaRPr lang="en-US" sz="4400">
              <a:solidFill>
                <a:schemeClr val="bg1"/>
              </a:solidFill>
            </a:endParaRPr>
          </a:p>
        </p:txBody>
      </p:sp>
    </p:spTree>
    <p:extLst>
      <p:ext uri="{BB962C8B-B14F-4D97-AF65-F5344CB8AC3E}">
        <p14:creationId xmlns:p14="http://schemas.microsoft.com/office/powerpoint/2010/main" val="1069901149"/>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b="1">
                <a:latin typeface="+mn-lt"/>
              </a:rPr>
            </a:br>
            <a:r>
              <a:rPr lang="en-US" sz="3600" b="1">
                <a:latin typeface="+mn-lt"/>
              </a:rPr>
              <a:t>Lexis</a:t>
            </a:r>
            <a:endParaRPr lang="en-US" sz="3600">
              <a:latin typeface="+mn-lt"/>
            </a:endParaRPr>
          </a:p>
        </p:txBody>
      </p:sp>
      <p:cxnSp>
        <p:nvCxnSpPr>
          <p:cNvPr id="18" name="Straight Connector 17">
            <a:extLst>
              <a:ext uri="{FF2B5EF4-FFF2-40B4-BE49-F238E27FC236}">
                <a16:creationId xmlns:a16="http://schemas.microsoft.com/office/drawing/2014/main" id="{1685C17D-4E20-A897-EF8F-E2624E25087A}"/>
              </a:ext>
            </a:extLst>
          </p:cNvPr>
          <p:cNvCxnSpPr/>
          <p:nvPr/>
        </p:nvCxnSpPr>
        <p:spPr>
          <a:xfrm>
            <a:off x="5654840" y="6208306"/>
            <a:ext cx="348915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0C2B147-6B86-C9DB-2885-390A07A080D8}"/>
              </a:ext>
            </a:extLst>
          </p:cNvPr>
          <p:cNvPicPr>
            <a:picLocks noChangeAspect="1"/>
          </p:cNvPicPr>
          <p:nvPr/>
        </p:nvPicPr>
        <p:blipFill>
          <a:blip r:embed="rId3"/>
          <a:stretch>
            <a:fillRect/>
          </a:stretch>
        </p:blipFill>
        <p:spPr>
          <a:xfrm>
            <a:off x="2346157" y="31637"/>
            <a:ext cx="9809747" cy="6802299"/>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68461804-D28F-387F-79F3-C0ECF836ABA6}"/>
              </a:ext>
            </a:extLst>
          </p:cNvPr>
          <p:cNvSpPr/>
          <p:nvPr/>
        </p:nvSpPr>
        <p:spPr>
          <a:xfrm>
            <a:off x="2346157" y="861712"/>
            <a:ext cx="1792706" cy="29332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180613E-D859-2F0F-35C8-0DEDA1A291C6}"/>
              </a:ext>
            </a:extLst>
          </p:cNvPr>
          <p:cNvCxnSpPr/>
          <p:nvPr/>
        </p:nvCxnSpPr>
        <p:spPr>
          <a:xfrm>
            <a:off x="4054642" y="1371600"/>
            <a:ext cx="47645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48EB392-6D30-B17D-19CE-91A9F10C8E10}"/>
              </a:ext>
            </a:extLst>
          </p:cNvPr>
          <p:cNvCxnSpPr/>
          <p:nvPr/>
        </p:nvCxnSpPr>
        <p:spPr>
          <a:xfrm>
            <a:off x="7603958" y="1608221"/>
            <a:ext cx="428324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AFBEFF-D6FB-688D-A06B-980D18D5C549}"/>
              </a:ext>
            </a:extLst>
          </p:cNvPr>
          <p:cNvCxnSpPr/>
          <p:nvPr/>
        </p:nvCxnSpPr>
        <p:spPr>
          <a:xfrm>
            <a:off x="2346157" y="1812758"/>
            <a:ext cx="54864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6329D7-D101-A7A2-F30B-46A6040B471B}"/>
              </a:ext>
            </a:extLst>
          </p:cNvPr>
          <p:cNvSpPr txBox="1"/>
          <p:nvPr/>
        </p:nvSpPr>
        <p:spPr>
          <a:xfrm>
            <a:off x="140369" y="3786804"/>
            <a:ext cx="2205788" cy="1938992"/>
          </a:xfrm>
          <a:prstGeom prst="rect">
            <a:avLst/>
          </a:prstGeom>
          <a:noFill/>
        </p:spPr>
        <p:txBody>
          <a:bodyPr wrap="square" rtlCol="0">
            <a:spAutoFit/>
          </a:bodyPr>
          <a:lstStyle/>
          <a:p>
            <a:r>
              <a:rPr lang="en-US" sz="2000"/>
              <a:t>- correct standard - in-text cites</a:t>
            </a:r>
          </a:p>
          <a:p>
            <a:r>
              <a:rPr lang="en-US" sz="2000"/>
              <a:t>- repetitive info and sources</a:t>
            </a:r>
          </a:p>
          <a:p>
            <a:r>
              <a:rPr lang="en-US" sz="2000"/>
              <a:t>- no “death knell” warning</a:t>
            </a:r>
          </a:p>
        </p:txBody>
      </p:sp>
    </p:spTree>
    <p:extLst>
      <p:ext uri="{BB962C8B-B14F-4D97-AF65-F5344CB8AC3E}">
        <p14:creationId xmlns:p14="http://schemas.microsoft.com/office/powerpoint/2010/main" val="390850421"/>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b="1">
                <a:latin typeface="+mn-lt"/>
              </a:rPr>
            </a:br>
            <a:r>
              <a:rPr lang="en-US" sz="3600" b="1">
                <a:latin typeface="+mn-lt"/>
              </a:rPr>
              <a:t>Lexis</a:t>
            </a:r>
            <a:endParaRPr lang="en-US" sz="3600">
              <a:latin typeface="+mn-lt"/>
            </a:endParaRPr>
          </a:p>
        </p:txBody>
      </p:sp>
      <p:cxnSp>
        <p:nvCxnSpPr>
          <p:cNvPr id="18" name="Straight Connector 17">
            <a:extLst>
              <a:ext uri="{FF2B5EF4-FFF2-40B4-BE49-F238E27FC236}">
                <a16:creationId xmlns:a16="http://schemas.microsoft.com/office/drawing/2014/main" id="{1685C17D-4E20-A897-EF8F-E2624E25087A}"/>
              </a:ext>
            </a:extLst>
          </p:cNvPr>
          <p:cNvCxnSpPr/>
          <p:nvPr/>
        </p:nvCxnSpPr>
        <p:spPr>
          <a:xfrm>
            <a:off x="5654840" y="6208306"/>
            <a:ext cx="348915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B654E73-5612-9776-9A65-A372681A04FE}"/>
              </a:ext>
            </a:extLst>
          </p:cNvPr>
          <p:cNvPicPr>
            <a:picLocks noChangeAspect="1"/>
          </p:cNvPicPr>
          <p:nvPr/>
        </p:nvPicPr>
        <p:blipFill>
          <a:blip r:embed="rId3"/>
          <a:stretch>
            <a:fillRect/>
          </a:stretch>
        </p:blipFill>
        <p:spPr>
          <a:xfrm>
            <a:off x="3878178" y="1569368"/>
            <a:ext cx="8041107" cy="4293689"/>
          </a:xfrm>
          <a:prstGeom prst="rect">
            <a:avLst/>
          </a:prstGeom>
          <a:ln w="19050">
            <a:solidFill>
              <a:schemeClr val="tx1"/>
            </a:solidFill>
          </a:ln>
        </p:spPr>
      </p:pic>
      <p:sp>
        <p:nvSpPr>
          <p:cNvPr id="21" name="TextBox 20">
            <a:extLst>
              <a:ext uri="{FF2B5EF4-FFF2-40B4-BE49-F238E27FC236}">
                <a16:creationId xmlns:a16="http://schemas.microsoft.com/office/drawing/2014/main" id="{47DC5771-4465-EB2B-59EC-7B7711BEF6AE}"/>
              </a:ext>
            </a:extLst>
          </p:cNvPr>
          <p:cNvSpPr txBox="1"/>
          <p:nvPr/>
        </p:nvSpPr>
        <p:spPr>
          <a:xfrm>
            <a:off x="3878178" y="184373"/>
            <a:ext cx="8041107" cy="523220"/>
          </a:xfrm>
          <a:prstGeom prst="rect">
            <a:avLst/>
          </a:prstGeom>
          <a:noFill/>
        </p:spPr>
        <p:txBody>
          <a:bodyPr wrap="square" rtlCol="0">
            <a:spAutoFit/>
          </a:bodyPr>
          <a:lstStyle/>
          <a:p>
            <a:r>
              <a:rPr lang="en-US" sz="2800"/>
              <a:t>Cited </a:t>
            </a:r>
            <a:r>
              <a:rPr lang="en-US" sz="2800" u="sng"/>
              <a:t>primary</a:t>
            </a:r>
            <a:r>
              <a:rPr lang="en-US" sz="2800"/>
              <a:t> law with no text excerpts</a:t>
            </a:r>
          </a:p>
        </p:txBody>
      </p:sp>
      <p:sp>
        <p:nvSpPr>
          <p:cNvPr id="3" name="TextBox 2">
            <a:extLst>
              <a:ext uri="{FF2B5EF4-FFF2-40B4-BE49-F238E27FC236}">
                <a16:creationId xmlns:a16="http://schemas.microsoft.com/office/drawing/2014/main" id="{1BE67A67-F361-7741-923C-F7DD8B1E7030}"/>
              </a:ext>
            </a:extLst>
          </p:cNvPr>
          <p:cNvSpPr txBox="1"/>
          <p:nvPr/>
        </p:nvSpPr>
        <p:spPr>
          <a:xfrm>
            <a:off x="272715" y="3711493"/>
            <a:ext cx="3328441" cy="1477328"/>
          </a:xfrm>
          <a:prstGeom prst="rect">
            <a:avLst/>
          </a:prstGeom>
          <a:noFill/>
        </p:spPr>
        <p:txBody>
          <a:bodyPr wrap="square" rtlCol="0">
            <a:spAutoFit/>
          </a:bodyPr>
          <a:lstStyle/>
          <a:p>
            <a:pPr marL="285750" indent="-285750">
              <a:buFontTx/>
              <a:buChar char="-"/>
            </a:pPr>
            <a:r>
              <a:rPr lang="en-US"/>
              <a:t>7 primary law sources in exported answer</a:t>
            </a:r>
          </a:p>
          <a:p>
            <a:pPr marL="285750" indent="-285750">
              <a:buFontTx/>
              <a:buChar char="-"/>
            </a:pPr>
            <a:r>
              <a:rPr lang="en-US"/>
              <a:t>Additional 91 relevant primary law sources, organized by type</a:t>
            </a:r>
          </a:p>
        </p:txBody>
      </p:sp>
    </p:spTree>
    <p:extLst>
      <p:ext uri="{BB962C8B-B14F-4D97-AF65-F5344CB8AC3E}">
        <p14:creationId xmlns:p14="http://schemas.microsoft.com/office/powerpoint/2010/main" val="2546875939"/>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554937" y="1743771"/>
            <a:ext cx="2602832" cy="612515"/>
          </a:xfrm>
        </p:spPr>
        <p:txBody>
          <a:bodyPr>
            <a:normAutofit/>
          </a:bodyPr>
          <a:lstStyle/>
          <a:p>
            <a:r>
              <a:rPr lang="en-US" sz="3600" b="1">
                <a:latin typeface="+mn-lt"/>
              </a:rPr>
              <a:t>Q #3 Lexis</a:t>
            </a:r>
            <a:endParaRPr lang="en-US" sz="3600">
              <a:latin typeface="+mn-lt"/>
            </a:endParaRPr>
          </a:p>
        </p:txBody>
      </p:sp>
      <p:sp>
        <p:nvSpPr>
          <p:cNvPr id="7" name="TextBox 6">
            <a:extLst>
              <a:ext uri="{FF2B5EF4-FFF2-40B4-BE49-F238E27FC236}">
                <a16:creationId xmlns:a16="http://schemas.microsoft.com/office/drawing/2014/main" id="{A00D9548-7710-6EE8-2D4A-6C905C63FA14}"/>
              </a:ext>
            </a:extLst>
          </p:cNvPr>
          <p:cNvSpPr txBox="1"/>
          <p:nvPr/>
        </p:nvSpPr>
        <p:spPr>
          <a:xfrm>
            <a:off x="4031218" y="37578"/>
            <a:ext cx="7555357" cy="954107"/>
          </a:xfrm>
          <a:prstGeom prst="rect">
            <a:avLst/>
          </a:prstGeom>
          <a:noFill/>
        </p:spPr>
        <p:txBody>
          <a:bodyPr wrap="square" rtlCol="0">
            <a:spAutoFit/>
          </a:bodyPr>
          <a:lstStyle/>
          <a:p>
            <a:r>
              <a:rPr lang="en-US" sz="2800"/>
              <a:t>Secondary sources</a:t>
            </a:r>
          </a:p>
          <a:p>
            <a:r>
              <a:rPr lang="en-US" sz="2800"/>
              <a:t>(19 treatises and 6 Practical Guidance)</a:t>
            </a:r>
          </a:p>
        </p:txBody>
      </p:sp>
      <p:pic>
        <p:nvPicPr>
          <p:cNvPr id="5" name="Picture 4">
            <a:extLst>
              <a:ext uri="{FF2B5EF4-FFF2-40B4-BE49-F238E27FC236}">
                <a16:creationId xmlns:a16="http://schemas.microsoft.com/office/drawing/2014/main" id="{26B6D4B1-4737-04EF-80B1-64595EDCAFAD}"/>
              </a:ext>
            </a:extLst>
          </p:cNvPr>
          <p:cNvPicPr>
            <a:picLocks noChangeAspect="1"/>
          </p:cNvPicPr>
          <p:nvPr/>
        </p:nvPicPr>
        <p:blipFill>
          <a:blip r:embed="rId3"/>
          <a:stretch>
            <a:fillRect/>
          </a:stretch>
        </p:blipFill>
        <p:spPr>
          <a:xfrm>
            <a:off x="3864735" y="1077899"/>
            <a:ext cx="8327265" cy="5780101"/>
          </a:xfrm>
          <a:prstGeom prst="rect">
            <a:avLst/>
          </a:prstGeom>
        </p:spPr>
      </p:pic>
      <p:sp>
        <p:nvSpPr>
          <p:cNvPr id="9" name="TextBox 8">
            <a:extLst>
              <a:ext uri="{FF2B5EF4-FFF2-40B4-BE49-F238E27FC236}">
                <a16:creationId xmlns:a16="http://schemas.microsoft.com/office/drawing/2014/main" id="{6BBCA5F0-8F95-13B2-8CBD-378CAFD18055}"/>
              </a:ext>
            </a:extLst>
          </p:cNvPr>
          <p:cNvSpPr txBox="1"/>
          <p:nvPr/>
        </p:nvSpPr>
        <p:spPr>
          <a:xfrm>
            <a:off x="272715" y="2698043"/>
            <a:ext cx="3328441" cy="1477328"/>
          </a:xfrm>
          <a:prstGeom prst="rect">
            <a:avLst/>
          </a:prstGeom>
          <a:noFill/>
        </p:spPr>
        <p:txBody>
          <a:bodyPr wrap="square" rtlCol="0">
            <a:spAutoFit/>
          </a:bodyPr>
          <a:lstStyle/>
          <a:p>
            <a:pPr marL="285750" indent="-285750">
              <a:buFontTx/>
              <a:buChar char="-"/>
            </a:pPr>
            <a:r>
              <a:rPr lang="en-US"/>
              <a:t>some sources not relevant (focused on federal)</a:t>
            </a:r>
          </a:p>
          <a:p>
            <a:pPr marL="285750" indent="-285750">
              <a:buFontTx/>
              <a:buChar char="-"/>
            </a:pPr>
            <a:r>
              <a:rPr lang="en-US"/>
              <a:t>downloadable by selecting documents (separate from answer)</a:t>
            </a:r>
          </a:p>
        </p:txBody>
      </p:sp>
    </p:spTree>
    <p:extLst>
      <p:ext uri="{BB962C8B-B14F-4D97-AF65-F5344CB8AC3E}">
        <p14:creationId xmlns:p14="http://schemas.microsoft.com/office/powerpoint/2010/main" val="367452062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6906177-DC9A-DE24-C6A0-7219173700DB}"/>
              </a:ext>
            </a:extLst>
          </p:cNvPr>
          <p:cNvSpPr>
            <a:spLocks noGrp="1"/>
          </p:cNvSpPr>
          <p:nvPr>
            <p:ph type="title"/>
          </p:nvPr>
        </p:nvSpPr>
        <p:spPr/>
        <p:txBody>
          <a:bodyPr>
            <a:noAutofit/>
          </a:bodyPr>
          <a:lstStyle/>
          <a:p>
            <a:pPr algn="ctr"/>
            <a:r>
              <a:rPr lang="en-US" sz="6000">
                <a:latin typeface="+mn-lt"/>
              </a:rPr>
              <a:t>Please Note</a:t>
            </a:r>
          </a:p>
        </p:txBody>
      </p:sp>
      <p:sp>
        <p:nvSpPr>
          <p:cNvPr id="3" name="Content Placeholder 2">
            <a:extLst>
              <a:ext uri="{FF2B5EF4-FFF2-40B4-BE49-F238E27FC236}">
                <a16:creationId xmlns:a16="http://schemas.microsoft.com/office/drawing/2014/main" id="{68A522F6-E984-86EB-A4C8-2C2828DEB0E2}"/>
              </a:ext>
            </a:extLst>
          </p:cNvPr>
          <p:cNvSpPr>
            <a:spLocks noGrp="1"/>
          </p:cNvSpPr>
          <p:nvPr>
            <p:ph idx="1"/>
          </p:nvPr>
        </p:nvSpPr>
        <p:spPr>
          <a:xfrm>
            <a:off x="1286070" y="2447470"/>
            <a:ext cx="10515600" cy="3212906"/>
          </a:xfrm>
        </p:spPr>
        <p:txBody>
          <a:bodyPr/>
          <a:lstStyle/>
          <a:p>
            <a:r>
              <a:rPr lang="en-US" sz="3600">
                <a:solidFill>
                  <a:schemeClr val="tx1"/>
                </a:solidFill>
              </a:rPr>
              <a:t>The products presented in this session are for informational purposes only. The inclusion of these products does not imply endorsement, preference, or affiliation with our employers or the vendors. The views and opinions expressed are solely those of the speakers. </a:t>
            </a:r>
          </a:p>
          <a:p>
            <a:endParaRPr lang="en-US"/>
          </a:p>
        </p:txBody>
      </p:sp>
    </p:spTree>
    <p:extLst>
      <p:ext uri="{BB962C8B-B14F-4D97-AF65-F5344CB8AC3E}">
        <p14:creationId xmlns:p14="http://schemas.microsoft.com/office/powerpoint/2010/main" val="343358207"/>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Westlaw</a:t>
            </a:r>
            <a:endParaRPr lang="en-US" sz="3600">
              <a:latin typeface="+mn-lt"/>
            </a:endParaRPr>
          </a:p>
        </p:txBody>
      </p:sp>
      <p:pic>
        <p:nvPicPr>
          <p:cNvPr id="8" name="Picture 7">
            <a:extLst>
              <a:ext uri="{FF2B5EF4-FFF2-40B4-BE49-F238E27FC236}">
                <a16:creationId xmlns:a16="http://schemas.microsoft.com/office/drawing/2014/main" id="{88E58BBA-B5A3-C303-F3E4-042F404E36ED}"/>
              </a:ext>
            </a:extLst>
          </p:cNvPr>
          <p:cNvPicPr>
            <a:picLocks noChangeAspect="1"/>
          </p:cNvPicPr>
          <p:nvPr/>
        </p:nvPicPr>
        <p:blipFill>
          <a:blip r:embed="rId3"/>
          <a:stretch>
            <a:fillRect/>
          </a:stretch>
        </p:blipFill>
        <p:spPr>
          <a:xfrm>
            <a:off x="3056020" y="0"/>
            <a:ext cx="8016470" cy="6060417"/>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68461804-D28F-387F-79F3-C0ECF836ABA6}"/>
              </a:ext>
            </a:extLst>
          </p:cNvPr>
          <p:cNvSpPr/>
          <p:nvPr/>
        </p:nvSpPr>
        <p:spPr>
          <a:xfrm>
            <a:off x="8675914" y="424260"/>
            <a:ext cx="1467854" cy="22543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180613E-D859-2F0F-35C8-0DEDA1A291C6}"/>
              </a:ext>
            </a:extLst>
          </p:cNvPr>
          <p:cNvCxnSpPr/>
          <p:nvPr/>
        </p:nvCxnSpPr>
        <p:spPr>
          <a:xfrm>
            <a:off x="8392885" y="847367"/>
            <a:ext cx="22499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4285CF-487D-DA9F-AAAC-4DB7D289EE87}"/>
              </a:ext>
            </a:extLst>
          </p:cNvPr>
          <p:cNvCxnSpPr/>
          <p:nvPr/>
        </p:nvCxnSpPr>
        <p:spPr>
          <a:xfrm>
            <a:off x="3272017" y="1108053"/>
            <a:ext cx="568692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466E52-534C-4E45-23E4-1435D078B769}"/>
              </a:ext>
            </a:extLst>
          </p:cNvPr>
          <p:cNvCxnSpPr/>
          <p:nvPr/>
        </p:nvCxnSpPr>
        <p:spPr>
          <a:xfrm>
            <a:off x="9942668" y="4180700"/>
            <a:ext cx="10467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16D435-5F21-5BC0-8ACF-AE095F738336}"/>
              </a:ext>
            </a:extLst>
          </p:cNvPr>
          <p:cNvSpPr txBox="1"/>
          <p:nvPr/>
        </p:nvSpPr>
        <p:spPr>
          <a:xfrm>
            <a:off x="140367" y="3786804"/>
            <a:ext cx="2915653" cy="1323439"/>
          </a:xfrm>
          <a:prstGeom prst="rect">
            <a:avLst/>
          </a:prstGeom>
          <a:noFill/>
        </p:spPr>
        <p:txBody>
          <a:bodyPr wrap="square" rtlCol="0">
            <a:spAutoFit/>
          </a:bodyPr>
          <a:lstStyle/>
          <a:p>
            <a:r>
              <a:rPr lang="en-US" sz="2000"/>
              <a:t>- correct standard </a:t>
            </a:r>
          </a:p>
          <a:p>
            <a:r>
              <a:rPr lang="en-US" sz="2000"/>
              <a:t>- FN and in-text cites</a:t>
            </a:r>
          </a:p>
          <a:p>
            <a:r>
              <a:rPr lang="en-US" sz="2000"/>
              <a:t>- list format (elements? confusion?)</a:t>
            </a:r>
          </a:p>
        </p:txBody>
      </p:sp>
    </p:spTree>
    <p:extLst>
      <p:ext uri="{BB962C8B-B14F-4D97-AF65-F5344CB8AC3E}">
        <p14:creationId xmlns:p14="http://schemas.microsoft.com/office/powerpoint/2010/main" val="503456042"/>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Westlaw</a:t>
            </a:r>
            <a:endParaRPr lang="en-US" sz="3600">
              <a:latin typeface="+mn-lt"/>
            </a:endParaRPr>
          </a:p>
        </p:txBody>
      </p:sp>
      <p:pic>
        <p:nvPicPr>
          <p:cNvPr id="6" name="Picture 5">
            <a:extLst>
              <a:ext uri="{FF2B5EF4-FFF2-40B4-BE49-F238E27FC236}">
                <a16:creationId xmlns:a16="http://schemas.microsoft.com/office/drawing/2014/main" id="{D48E67D8-22DB-BE44-28A2-16F106D47F49}"/>
              </a:ext>
            </a:extLst>
          </p:cNvPr>
          <p:cNvPicPr>
            <a:picLocks noChangeAspect="1"/>
          </p:cNvPicPr>
          <p:nvPr/>
        </p:nvPicPr>
        <p:blipFill>
          <a:blip r:embed="rId3"/>
          <a:stretch>
            <a:fillRect/>
          </a:stretch>
        </p:blipFill>
        <p:spPr>
          <a:xfrm>
            <a:off x="3808328" y="1576137"/>
            <a:ext cx="7874335" cy="4195512"/>
          </a:xfrm>
          <a:prstGeom prst="rect">
            <a:avLst/>
          </a:prstGeom>
          <a:ln w="19050">
            <a:solidFill>
              <a:schemeClr val="tx1"/>
            </a:solidFill>
          </a:ln>
        </p:spPr>
      </p:pic>
      <p:sp>
        <p:nvSpPr>
          <p:cNvPr id="7" name="TextBox 6">
            <a:extLst>
              <a:ext uri="{FF2B5EF4-FFF2-40B4-BE49-F238E27FC236}">
                <a16:creationId xmlns:a16="http://schemas.microsoft.com/office/drawing/2014/main" id="{A00D9548-7710-6EE8-2D4A-6C905C63FA14}"/>
              </a:ext>
            </a:extLst>
          </p:cNvPr>
          <p:cNvSpPr txBox="1"/>
          <p:nvPr/>
        </p:nvSpPr>
        <p:spPr>
          <a:xfrm>
            <a:off x="3808328" y="228599"/>
            <a:ext cx="7599831" cy="954107"/>
          </a:xfrm>
          <a:prstGeom prst="rect">
            <a:avLst/>
          </a:prstGeom>
          <a:noFill/>
        </p:spPr>
        <p:txBody>
          <a:bodyPr wrap="square" rtlCol="0">
            <a:spAutoFit/>
          </a:bodyPr>
          <a:lstStyle/>
          <a:p>
            <a:r>
              <a:rPr lang="en-US" sz="2800"/>
              <a:t>Cited </a:t>
            </a:r>
            <a:r>
              <a:rPr lang="en-US" sz="2800" u="sng"/>
              <a:t>primary</a:t>
            </a:r>
            <a:r>
              <a:rPr lang="en-US" sz="2800"/>
              <a:t> law with text excerpts </a:t>
            </a:r>
          </a:p>
          <a:p>
            <a:r>
              <a:rPr lang="en-US" sz="2800"/>
              <a:t>(15 cited, plus 7 “show more results” = 22)</a:t>
            </a:r>
          </a:p>
        </p:txBody>
      </p:sp>
    </p:spTree>
    <p:extLst>
      <p:ext uri="{BB962C8B-B14F-4D97-AF65-F5344CB8AC3E}">
        <p14:creationId xmlns:p14="http://schemas.microsoft.com/office/powerpoint/2010/main" val="718638649"/>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Westlaw</a:t>
            </a:r>
            <a:endParaRPr lang="en-US" sz="3600">
              <a:latin typeface="+mn-lt"/>
            </a:endParaRPr>
          </a:p>
        </p:txBody>
      </p:sp>
      <p:sp>
        <p:nvSpPr>
          <p:cNvPr id="7" name="TextBox 6">
            <a:extLst>
              <a:ext uri="{FF2B5EF4-FFF2-40B4-BE49-F238E27FC236}">
                <a16:creationId xmlns:a16="http://schemas.microsoft.com/office/drawing/2014/main" id="{A00D9548-7710-6EE8-2D4A-6C905C63FA14}"/>
              </a:ext>
            </a:extLst>
          </p:cNvPr>
          <p:cNvSpPr txBox="1"/>
          <p:nvPr/>
        </p:nvSpPr>
        <p:spPr>
          <a:xfrm>
            <a:off x="2452938" y="54747"/>
            <a:ext cx="759983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prstClr val="black"/>
                </a:solidFill>
                <a:effectLst/>
                <a:uLnTx/>
                <a:uFillTx/>
                <a:latin typeface="Arial"/>
                <a:ea typeface="+mn-ea"/>
                <a:cs typeface="+mn-cs"/>
              </a:rPr>
              <a:t>Secondary sources</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prstClr val="black"/>
                </a:solidFill>
                <a:effectLst/>
                <a:uLnTx/>
                <a:uFillTx/>
                <a:latin typeface="Arial"/>
                <a:ea typeface="+mn-ea"/>
                <a:cs typeface="+mn-cs"/>
              </a:rPr>
              <a:t>(6 sources, relevancy varies)</a:t>
            </a:r>
          </a:p>
        </p:txBody>
      </p:sp>
      <p:pic>
        <p:nvPicPr>
          <p:cNvPr id="4" name="Picture 3">
            <a:extLst>
              <a:ext uri="{FF2B5EF4-FFF2-40B4-BE49-F238E27FC236}">
                <a16:creationId xmlns:a16="http://schemas.microsoft.com/office/drawing/2014/main" id="{7D90191F-A613-2B76-7BE6-C0E5999E3528}"/>
              </a:ext>
            </a:extLst>
          </p:cNvPr>
          <p:cNvPicPr>
            <a:picLocks noChangeAspect="1"/>
          </p:cNvPicPr>
          <p:nvPr/>
        </p:nvPicPr>
        <p:blipFill>
          <a:blip r:embed="rId3"/>
          <a:stretch>
            <a:fillRect/>
          </a:stretch>
        </p:blipFill>
        <p:spPr>
          <a:xfrm>
            <a:off x="2477753" y="1183155"/>
            <a:ext cx="7019925" cy="2924175"/>
          </a:xfrm>
          <a:prstGeom prst="rect">
            <a:avLst/>
          </a:prstGeom>
          <a:ln w="19050">
            <a:solidFill>
              <a:schemeClr val="tx1"/>
            </a:solidFill>
          </a:ln>
        </p:spPr>
      </p:pic>
      <p:pic>
        <p:nvPicPr>
          <p:cNvPr id="8" name="Picture 7">
            <a:extLst>
              <a:ext uri="{FF2B5EF4-FFF2-40B4-BE49-F238E27FC236}">
                <a16:creationId xmlns:a16="http://schemas.microsoft.com/office/drawing/2014/main" id="{878A1FE4-C212-77A8-E726-8AC996DD997F}"/>
              </a:ext>
            </a:extLst>
          </p:cNvPr>
          <p:cNvPicPr>
            <a:picLocks noChangeAspect="1"/>
          </p:cNvPicPr>
          <p:nvPr/>
        </p:nvPicPr>
        <p:blipFill>
          <a:blip r:embed="rId4"/>
          <a:stretch>
            <a:fillRect/>
          </a:stretch>
        </p:blipFill>
        <p:spPr>
          <a:xfrm>
            <a:off x="3927558" y="3217945"/>
            <a:ext cx="8162925" cy="2781300"/>
          </a:xfrm>
          <a:prstGeom prst="rect">
            <a:avLst/>
          </a:prstGeom>
          <a:ln w="25400">
            <a:solidFill>
              <a:srgbClr val="FF0000"/>
            </a:solidFill>
          </a:ln>
        </p:spPr>
      </p:pic>
      <p:pic>
        <p:nvPicPr>
          <p:cNvPr id="13" name="Graphic 12">
            <a:extLst>
              <a:ext uri="{FF2B5EF4-FFF2-40B4-BE49-F238E27FC236}">
                <a16:creationId xmlns:a16="http://schemas.microsoft.com/office/drawing/2014/main" id="{7D10DB0F-E139-3295-85E5-81210457F80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566988" y="4459882"/>
            <a:ext cx="1271336" cy="1271336"/>
          </a:xfrm>
          <a:prstGeom prst="rect">
            <a:avLst/>
          </a:prstGeom>
        </p:spPr>
      </p:pic>
    </p:spTree>
    <p:extLst>
      <p:ext uri="{BB962C8B-B14F-4D97-AF65-F5344CB8AC3E}">
        <p14:creationId xmlns:p14="http://schemas.microsoft.com/office/powerpoint/2010/main" val="3285123308"/>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a:latin typeface="+mn-lt"/>
              </a:rPr>
            </a:br>
            <a:r>
              <a:rPr lang="en-US" sz="3600">
                <a:latin typeface="+mn-lt"/>
              </a:rPr>
              <a:t>Vincent AI</a:t>
            </a:r>
          </a:p>
        </p:txBody>
      </p:sp>
      <p:pic>
        <p:nvPicPr>
          <p:cNvPr id="4" name="Picture 3">
            <a:extLst>
              <a:ext uri="{FF2B5EF4-FFF2-40B4-BE49-F238E27FC236}">
                <a16:creationId xmlns:a16="http://schemas.microsoft.com/office/drawing/2014/main" id="{F06CE882-5357-A211-BCD1-1395B8C89D8C}"/>
              </a:ext>
            </a:extLst>
          </p:cNvPr>
          <p:cNvPicPr>
            <a:picLocks noChangeAspect="1"/>
          </p:cNvPicPr>
          <p:nvPr/>
        </p:nvPicPr>
        <p:blipFill>
          <a:blip r:embed="rId3"/>
          <a:stretch>
            <a:fillRect/>
          </a:stretch>
        </p:blipFill>
        <p:spPr>
          <a:xfrm>
            <a:off x="2471040" y="24062"/>
            <a:ext cx="9672832" cy="6124084"/>
          </a:xfrm>
          <a:prstGeom prst="rect">
            <a:avLst/>
          </a:prstGeom>
          <a:ln w="19050">
            <a:solidFill>
              <a:schemeClr val="tx1"/>
            </a:solidFill>
          </a:ln>
        </p:spPr>
      </p:pic>
      <p:sp>
        <p:nvSpPr>
          <p:cNvPr id="20" name="TextBox 19">
            <a:extLst>
              <a:ext uri="{FF2B5EF4-FFF2-40B4-BE49-F238E27FC236}">
                <a16:creationId xmlns:a16="http://schemas.microsoft.com/office/drawing/2014/main" id="{E216D435-5F21-5BC0-8ACF-AE095F738336}"/>
              </a:ext>
            </a:extLst>
          </p:cNvPr>
          <p:cNvSpPr txBox="1"/>
          <p:nvPr/>
        </p:nvSpPr>
        <p:spPr>
          <a:xfrm>
            <a:off x="116304" y="3472677"/>
            <a:ext cx="2915653" cy="1631216"/>
          </a:xfrm>
          <a:prstGeom prst="rect">
            <a:avLst/>
          </a:prstGeom>
          <a:noFill/>
        </p:spPr>
        <p:txBody>
          <a:bodyPr wrap="square" rtlCol="0">
            <a:spAutoFit/>
          </a:bodyPr>
          <a:lstStyle/>
          <a:p>
            <a:r>
              <a:rPr lang="en-US" sz="2000"/>
              <a:t>- correct standard </a:t>
            </a:r>
          </a:p>
          <a:p>
            <a:r>
              <a:rPr lang="en-US" sz="2000"/>
              <a:t>- in-text cites</a:t>
            </a:r>
          </a:p>
          <a:p>
            <a:r>
              <a:rPr lang="en-US" sz="2000"/>
              <a:t>- no citator symbols</a:t>
            </a:r>
          </a:p>
          <a:p>
            <a:r>
              <a:rPr lang="en-US" sz="2000"/>
              <a:t>- most depth</a:t>
            </a:r>
          </a:p>
          <a:p>
            <a:r>
              <a:rPr lang="en-US" sz="2000"/>
              <a:t>- sectioned answer</a:t>
            </a:r>
          </a:p>
        </p:txBody>
      </p:sp>
      <p:cxnSp>
        <p:nvCxnSpPr>
          <p:cNvPr id="18" name="Straight Connector 17">
            <a:extLst>
              <a:ext uri="{FF2B5EF4-FFF2-40B4-BE49-F238E27FC236}">
                <a16:creationId xmlns:a16="http://schemas.microsoft.com/office/drawing/2014/main" id="{1685C17D-4E20-A897-EF8F-E2624E25087A}"/>
              </a:ext>
            </a:extLst>
          </p:cNvPr>
          <p:cNvCxnSpPr/>
          <p:nvPr/>
        </p:nvCxnSpPr>
        <p:spPr>
          <a:xfrm>
            <a:off x="2570745" y="1339325"/>
            <a:ext cx="188093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68461804-D28F-387F-79F3-C0ECF836ABA6}"/>
              </a:ext>
            </a:extLst>
          </p:cNvPr>
          <p:cNvSpPr/>
          <p:nvPr/>
        </p:nvSpPr>
        <p:spPr>
          <a:xfrm>
            <a:off x="7419470" y="625629"/>
            <a:ext cx="1905001" cy="240641"/>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180613E-D859-2F0F-35C8-0DEDA1A291C6}"/>
              </a:ext>
            </a:extLst>
          </p:cNvPr>
          <p:cNvCxnSpPr/>
          <p:nvPr/>
        </p:nvCxnSpPr>
        <p:spPr>
          <a:xfrm>
            <a:off x="7431502" y="1106905"/>
            <a:ext cx="464820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A4A858-6C31-DB9F-1C8A-11F219BD7854}"/>
              </a:ext>
            </a:extLst>
          </p:cNvPr>
          <p:cNvCxnSpPr/>
          <p:nvPr/>
        </p:nvCxnSpPr>
        <p:spPr>
          <a:xfrm>
            <a:off x="11093115" y="1339325"/>
            <a:ext cx="79408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20008"/>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a:latin typeface="+mn-lt"/>
              </a:rPr>
            </a:br>
            <a:r>
              <a:rPr lang="en-US" sz="3600">
                <a:latin typeface="+mn-lt"/>
              </a:rPr>
              <a:t>Vincent AI</a:t>
            </a:r>
          </a:p>
        </p:txBody>
      </p:sp>
      <p:sp>
        <p:nvSpPr>
          <p:cNvPr id="20" name="TextBox 19">
            <a:extLst>
              <a:ext uri="{FF2B5EF4-FFF2-40B4-BE49-F238E27FC236}">
                <a16:creationId xmlns:a16="http://schemas.microsoft.com/office/drawing/2014/main" id="{E216D435-5F21-5BC0-8ACF-AE095F738336}"/>
              </a:ext>
            </a:extLst>
          </p:cNvPr>
          <p:cNvSpPr txBox="1"/>
          <p:nvPr/>
        </p:nvSpPr>
        <p:spPr>
          <a:xfrm>
            <a:off x="116304" y="3472677"/>
            <a:ext cx="2915653" cy="707886"/>
          </a:xfrm>
          <a:prstGeom prst="rect">
            <a:avLst/>
          </a:prstGeom>
          <a:noFill/>
        </p:spPr>
        <p:txBody>
          <a:bodyPr wrap="square" rtlCol="0">
            <a:spAutoFit/>
          </a:bodyPr>
          <a:lstStyle/>
          <a:p>
            <a:r>
              <a:rPr lang="en-US" sz="2000"/>
              <a:t>- related info </a:t>
            </a:r>
          </a:p>
          <a:p>
            <a:r>
              <a:rPr lang="en-US" sz="2000"/>
              <a:t>(i.e., practice notes)</a:t>
            </a:r>
          </a:p>
        </p:txBody>
      </p:sp>
      <p:pic>
        <p:nvPicPr>
          <p:cNvPr id="5" name="Picture 4">
            <a:extLst>
              <a:ext uri="{FF2B5EF4-FFF2-40B4-BE49-F238E27FC236}">
                <a16:creationId xmlns:a16="http://schemas.microsoft.com/office/drawing/2014/main" id="{69F3E244-CB85-204A-27DB-632CD202574D}"/>
              </a:ext>
            </a:extLst>
          </p:cNvPr>
          <p:cNvPicPr>
            <a:picLocks noChangeAspect="1"/>
          </p:cNvPicPr>
          <p:nvPr/>
        </p:nvPicPr>
        <p:blipFill>
          <a:blip r:embed="rId3"/>
          <a:stretch>
            <a:fillRect/>
          </a:stretch>
        </p:blipFill>
        <p:spPr>
          <a:xfrm>
            <a:off x="2698186" y="1306286"/>
            <a:ext cx="9062526" cy="3853165"/>
          </a:xfrm>
          <a:prstGeom prst="rect">
            <a:avLst/>
          </a:prstGeom>
          <a:ln w="19050">
            <a:solidFill>
              <a:schemeClr val="tx1"/>
            </a:solidFill>
          </a:ln>
        </p:spPr>
      </p:pic>
      <p:sp>
        <p:nvSpPr>
          <p:cNvPr id="8" name="TextBox 7">
            <a:extLst>
              <a:ext uri="{FF2B5EF4-FFF2-40B4-BE49-F238E27FC236}">
                <a16:creationId xmlns:a16="http://schemas.microsoft.com/office/drawing/2014/main" id="{810EF7D0-1B3F-D4DD-0E27-ECCC3CBC029C}"/>
              </a:ext>
            </a:extLst>
          </p:cNvPr>
          <p:cNvSpPr txBox="1"/>
          <p:nvPr/>
        </p:nvSpPr>
        <p:spPr>
          <a:xfrm>
            <a:off x="2698185" y="170005"/>
            <a:ext cx="7599831" cy="523220"/>
          </a:xfrm>
          <a:prstGeom prst="rect">
            <a:avLst/>
          </a:prstGeom>
          <a:noFill/>
        </p:spPr>
        <p:txBody>
          <a:bodyPr wrap="square" rtlCol="0">
            <a:spAutoFit/>
          </a:bodyPr>
          <a:lstStyle/>
          <a:p>
            <a:r>
              <a:rPr lang="en-US" sz="2800"/>
              <a:t>answer continued...</a:t>
            </a:r>
          </a:p>
        </p:txBody>
      </p:sp>
    </p:spTree>
    <p:extLst>
      <p:ext uri="{BB962C8B-B14F-4D97-AF65-F5344CB8AC3E}">
        <p14:creationId xmlns:p14="http://schemas.microsoft.com/office/powerpoint/2010/main" val="1203891260"/>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a:latin typeface="+mn-lt"/>
              </a:rPr>
            </a:br>
            <a:r>
              <a:rPr lang="en-US" sz="3600">
                <a:latin typeface="+mn-lt"/>
              </a:rPr>
              <a:t>Vincent AI</a:t>
            </a:r>
          </a:p>
        </p:txBody>
      </p:sp>
      <p:pic>
        <p:nvPicPr>
          <p:cNvPr id="8" name="Picture 7">
            <a:extLst>
              <a:ext uri="{FF2B5EF4-FFF2-40B4-BE49-F238E27FC236}">
                <a16:creationId xmlns:a16="http://schemas.microsoft.com/office/drawing/2014/main" id="{20E6648C-CE2E-6567-6A64-53CE965611EC}"/>
              </a:ext>
            </a:extLst>
          </p:cNvPr>
          <p:cNvPicPr>
            <a:picLocks noChangeAspect="1"/>
          </p:cNvPicPr>
          <p:nvPr/>
        </p:nvPicPr>
        <p:blipFill>
          <a:blip r:embed="rId3"/>
          <a:stretch>
            <a:fillRect/>
          </a:stretch>
        </p:blipFill>
        <p:spPr>
          <a:xfrm>
            <a:off x="3738196" y="1141538"/>
            <a:ext cx="7940649" cy="5716462"/>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F78987D3-E701-9319-0C01-5D3D1BDDCE14}"/>
              </a:ext>
            </a:extLst>
          </p:cNvPr>
          <p:cNvSpPr/>
          <p:nvPr/>
        </p:nvSpPr>
        <p:spPr>
          <a:xfrm>
            <a:off x="10885777" y="3354086"/>
            <a:ext cx="600590" cy="47887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865407"/>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a:latin typeface="+mn-lt"/>
              </a:rPr>
            </a:br>
            <a:r>
              <a:rPr lang="en-US" sz="3600">
                <a:latin typeface="+mn-lt"/>
              </a:rPr>
              <a:t>Vincent AI</a:t>
            </a:r>
          </a:p>
        </p:txBody>
      </p:sp>
      <p:sp>
        <p:nvSpPr>
          <p:cNvPr id="3" name="TextBox 2">
            <a:extLst>
              <a:ext uri="{FF2B5EF4-FFF2-40B4-BE49-F238E27FC236}">
                <a16:creationId xmlns:a16="http://schemas.microsoft.com/office/drawing/2014/main" id="{A928BE13-631C-9D15-A7E9-F40F83B120CB}"/>
              </a:ext>
            </a:extLst>
          </p:cNvPr>
          <p:cNvSpPr txBox="1"/>
          <p:nvPr/>
        </p:nvSpPr>
        <p:spPr>
          <a:xfrm>
            <a:off x="2452938" y="54747"/>
            <a:ext cx="7599831" cy="954107"/>
          </a:xfrm>
          <a:prstGeom prst="rect">
            <a:avLst/>
          </a:prstGeom>
          <a:noFill/>
        </p:spPr>
        <p:txBody>
          <a:bodyPr wrap="square" rtlCol="0">
            <a:spAutoFit/>
          </a:bodyPr>
          <a:lstStyle/>
          <a:p>
            <a:r>
              <a:rPr lang="en-US" sz="2800"/>
              <a:t>Secondary sources</a:t>
            </a:r>
          </a:p>
          <a:p>
            <a:r>
              <a:rPr lang="en-US" sz="2800"/>
              <a:t>(11 sources, relevancy varies)</a:t>
            </a:r>
          </a:p>
        </p:txBody>
      </p:sp>
      <p:pic>
        <p:nvPicPr>
          <p:cNvPr id="7" name="Picture 6">
            <a:extLst>
              <a:ext uri="{FF2B5EF4-FFF2-40B4-BE49-F238E27FC236}">
                <a16:creationId xmlns:a16="http://schemas.microsoft.com/office/drawing/2014/main" id="{9FC7CC13-2EB6-C413-936D-FDFA6AC9F0BB}"/>
              </a:ext>
            </a:extLst>
          </p:cNvPr>
          <p:cNvPicPr>
            <a:picLocks noChangeAspect="1"/>
          </p:cNvPicPr>
          <p:nvPr/>
        </p:nvPicPr>
        <p:blipFill>
          <a:blip r:embed="rId3"/>
          <a:stretch>
            <a:fillRect/>
          </a:stretch>
        </p:blipFill>
        <p:spPr>
          <a:xfrm>
            <a:off x="2575644" y="1008854"/>
            <a:ext cx="7763602" cy="3214230"/>
          </a:xfrm>
          <a:prstGeom prst="rect">
            <a:avLst/>
          </a:prstGeom>
          <a:ln w="19050">
            <a:solidFill>
              <a:schemeClr val="tx1"/>
            </a:solidFill>
          </a:ln>
        </p:spPr>
      </p:pic>
      <p:pic>
        <p:nvPicPr>
          <p:cNvPr id="9" name="Picture 8">
            <a:extLst>
              <a:ext uri="{FF2B5EF4-FFF2-40B4-BE49-F238E27FC236}">
                <a16:creationId xmlns:a16="http://schemas.microsoft.com/office/drawing/2014/main" id="{67378575-0F15-5722-FCEC-CE5BA57BDAC9}"/>
              </a:ext>
            </a:extLst>
          </p:cNvPr>
          <p:cNvPicPr>
            <a:picLocks noChangeAspect="1"/>
          </p:cNvPicPr>
          <p:nvPr/>
        </p:nvPicPr>
        <p:blipFill>
          <a:blip r:embed="rId4"/>
          <a:stretch>
            <a:fillRect/>
          </a:stretch>
        </p:blipFill>
        <p:spPr>
          <a:xfrm>
            <a:off x="4265091" y="2622885"/>
            <a:ext cx="7654194" cy="3446340"/>
          </a:xfrm>
          <a:prstGeom prst="rect">
            <a:avLst/>
          </a:prstGeom>
          <a:ln w="19050">
            <a:solidFill>
              <a:srgbClr val="FF0000"/>
            </a:solidFill>
          </a:ln>
        </p:spPr>
      </p:pic>
      <p:pic>
        <p:nvPicPr>
          <p:cNvPr id="10" name="Graphic 9">
            <a:extLst>
              <a:ext uri="{FF2B5EF4-FFF2-40B4-BE49-F238E27FC236}">
                <a16:creationId xmlns:a16="http://schemas.microsoft.com/office/drawing/2014/main" id="{635538A4-D37F-FC82-9BCE-D4D397481C2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566988" y="4459882"/>
            <a:ext cx="1271336" cy="1271336"/>
          </a:xfrm>
          <a:prstGeom prst="rect">
            <a:avLst/>
          </a:prstGeom>
        </p:spPr>
      </p:pic>
    </p:spTree>
    <p:extLst>
      <p:ext uri="{BB962C8B-B14F-4D97-AF65-F5344CB8AC3E}">
        <p14:creationId xmlns:p14="http://schemas.microsoft.com/office/powerpoint/2010/main" val="3852177586"/>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272715" y="2533993"/>
            <a:ext cx="2602832" cy="612515"/>
          </a:xfrm>
        </p:spPr>
        <p:txBody>
          <a:bodyPr>
            <a:normAutofit fontScale="90000"/>
          </a:bodyPr>
          <a:lstStyle/>
          <a:p>
            <a:r>
              <a:rPr lang="en-US" sz="3600" b="1">
                <a:latin typeface="+mn-lt"/>
              </a:rPr>
              <a:t>Q #3 </a:t>
            </a:r>
            <a:br>
              <a:rPr lang="en-US" sz="3600">
                <a:latin typeface="+mn-lt"/>
              </a:rPr>
            </a:br>
            <a:r>
              <a:rPr lang="en-US" sz="3600">
                <a:latin typeface="+mn-lt"/>
              </a:rPr>
              <a:t>Vincent AI</a:t>
            </a:r>
          </a:p>
        </p:txBody>
      </p:sp>
      <p:sp>
        <p:nvSpPr>
          <p:cNvPr id="3" name="TextBox 2">
            <a:extLst>
              <a:ext uri="{FF2B5EF4-FFF2-40B4-BE49-F238E27FC236}">
                <a16:creationId xmlns:a16="http://schemas.microsoft.com/office/drawing/2014/main" id="{A928BE13-631C-9D15-A7E9-F40F83B120CB}"/>
              </a:ext>
            </a:extLst>
          </p:cNvPr>
          <p:cNvSpPr txBox="1"/>
          <p:nvPr/>
        </p:nvSpPr>
        <p:spPr>
          <a:xfrm>
            <a:off x="4878804" y="444616"/>
            <a:ext cx="7221420" cy="954107"/>
          </a:xfrm>
          <a:prstGeom prst="rect">
            <a:avLst/>
          </a:prstGeom>
          <a:noFill/>
        </p:spPr>
        <p:txBody>
          <a:bodyPr wrap="square" rtlCol="0">
            <a:spAutoFit/>
          </a:bodyPr>
          <a:lstStyle/>
          <a:p>
            <a:r>
              <a:rPr lang="en-US" sz="2800"/>
              <a:t>Collaborative ability (clients and other firms)</a:t>
            </a:r>
          </a:p>
          <a:p>
            <a:r>
              <a:rPr lang="en-US" sz="2800"/>
              <a:t>(anyone with subscription)</a:t>
            </a:r>
          </a:p>
        </p:txBody>
      </p:sp>
      <p:sp>
        <p:nvSpPr>
          <p:cNvPr id="8" name="TextBox 7">
            <a:extLst>
              <a:ext uri="{FF2B5EF4-FFF2-40B4-BE49-F238E27FC236}">
                <a16:creationId xmlns:a16="http://schemas.microsoft.com/office/drawing/2014/main" id="{8FC2E487-A558-770C-8B88-2E40CC4876F9}"/>
              </a:ext>
            </a:extLst>
          </p:cNvPr>
          <p:cNvSpPr txBox="1"/>
          <p:nvPr/>
        </p:nvSpPr>
        <p:spPr>
          <a:xfrm>
            <a:off x="5077325" y="2401645"/>
            <a:ext cx="6060907" cy="3170099"/>
          </a:xfrm>
          <a:prstGeom prst="rect">
            <a:avLst/>
          </a:prstGeom>
          <a:noFill/>
          <a:ln w="19050">
            <a:solidFill>
              <a:schemeClr val="tx1"/>
            </a:solidFill>
          </a:ln>
        </p:spPr>
        <p:txBody>
          <a:bodyPr wrap="square">
            <a:spAutoFit/>
          </a:bodyPr>
          <a:lstStyle/>
          <a:p>
            <a:r>
              <a:rPr lang="en-US" sz="4000" b="0" i="0" u="none" strike="noStrike" baseline="0">
                <a:solidFill>
                  <a:srgbClr val="000000"/>
                </a:solidFill>
                <a:latin typeface="Arial" panose="020b0604020202020204" pitchFamily="34" charset="0"/>
              </a:rPr>
              <a:t>This memo was compiled by Vincent AI based on vLex materials available as of January 23, 2025. </a:t>
            </a:r>
            <a:r>
              <a:rPr lang="en-US" sz="4000" b="0" i="0" u="none" strike="noStrike" baseline="0">
                <a:solidFill>
                  <a:srgbClr val="0000FF"/>
                </a:solidFill>
                <a:latin typeface="Arial" panose="020b0604020202020204" pitchFamily="34" charset="0"/>
              </a:rPr>
              <a:t>View full answer on vLex</a:t>
            </a:r>
            <a:endParaRPr lang="en-US" sz="4000"/>
          </a:p>
        </p:txBody>
      </p:sp>
      <p:pic>
        <p:nvPicPr>
          <p:cNvPr id="11" name="Picture 10">
            <a:extLst>
              <a:ext uri="{FF2B5EF4-FFF2-40B4-BE49-F238E27FC236}">
                <a16:creationId xmlns:a16="http://schemas.microsoft.com/office/drawing/2014/main" id="{E12D0653-7DBD-E15D-E2F3-B826A4B0D372}"/>
              </a:ext>
            </a:extLst>
          </p:cNvPr>
          <p:cNvPicPr>
            <a:picLocks noChangeAspect="1"/>
          </p:cNvPicPr>
          <p:nvPr/>
        </p:nvPicPr>
        <p:blipFill>
          <a:blip r:embed="rId3"/>
          <a:stretch>
            <a:fillRect/>
          </a:stretch>
        </p:blipFill>
        <p:spPr>
          <a:xfrm>
            <a:off x="2933266" y="301277"/>
            <a:ext cx="1945538" cy="1294667"/>
          </a:xfrm>
          <a:prstGeom prst="rect">
            <a:avLst/>
          </a:prstGeom>
        </p:spPr>
      </p:pic>
      <p:sp>
        <p:nvSpPr>
          <p:cNvPr id="12" name="Arrow: Right 11">
            <a:extLst>
              <a:ext uri="{FF2B5EF4-FFF2-40B4-BE49-F238E27FC236}">
                <a16:creationId xmlns:a16="http://schemas.microsoft.com/office/drawing/2014/main" id="{99458927-3281-88EA-2A4F-5462680AAB07}"/>
              </a:ext>
            </a:extLst>
          </p:cNvPr>
          <p:cNvSpPr/>
          <p:nvPr/>
        </p:nvSpPr>
        <p:spPr>
          <a:xfrm>
            <a:off x="3422983" y="4741565"/>
            <a:ext cx="1455821" cy="830179"/>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FAD9964-82CE-6BBA-1DCE-D82150E54D29}"/>
              </a:ext>
            </a:extLst>
          </p:cNvPr>
          <p:cNvSpPr txBox="1"/>
          <p:nvPr/>
        </p:nvSpPr>
        <p:spPr>
          <a:xfrm>
            <a:off x="3137232" y="5522662"/>
            <a:ext cx="2313073" cy="461665"/>
          </a:xfrm>
          <a:prstGeom prst="rect">
            <a:avLst/>
          </a:prstGeom>
          <a:noFill/>
        </p:spPr>
        <p:txBody>
          <a:bodyPr wrap="square" rtlCol="0">
            <a:spAutoFit/>
          </a:bodyPr>
          <a:lstStyle/>
          <a:p>
            <a:r>
              <a:rPr lang="en-US" sz="2400" b="1">
                <a:solidFill>
                  <a:srgbClr val="0070C0"/>
                </a:solidFill>
              </a:rPr>
              <a:t>hyperlinked</a:t>
            </a:r>
            <a:r>
              <a:rPr lang="en-US" sz="2400"/>
              <a:t> </a:t>
            </a:r>
          </a:p>
        </p:txBody>
      </p:sp>
    </p:spTree>
    <p:extLst>
      <p:ext uri="{BB962C8B-B14F-4D97-AF65-F5344CB8AC3E}">
        <p14:creationId xmlns:p14="http://schemas.microsoft.com/office/powerpoint/2010/main" val="3945982504"/>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p:spTree>
      <p:nvGrpSpPr>
        <p:cNvPr id="1" name=""/>
        <p:cNvGrpSpPr/>
        <p:nvPr/>
      </p:nvGrpSpPr>
      <p:grpSpPr>
        <a:xfrm>
          <a:off x="0" y="0"/>
          <a:ext cx="0" cy="0"/>
        </a:xfrm>
      </p:grpSpPr>
      <p:sp>
        <p:nvSpPr>
          <p:cNvPr id="2" name="Text Placeholder 1"/>
          <p:cNvSpPr>
            <a:spLocks noGrp="1"/>
          </p:cNvSpPr>
          <p:nvPr>
            <p:ph type="body" sz="quarter" idx="13"/>
          </p:nvPr>
        </p:nvSpPr>
        <p:spPr>
          <a:xfrm>
            <a:off x="847504" y="2052882"/>
            <a:ext cx="1533236" cy="618691"/>
          </a:xfrm>
        </p:spPr>
        <p:txBody>
          <a:bodyPr anchor="b"/>
          <a:lstStyle/>
          <a:p>
            <a:r>
              <a:rPr lang="en-US" sz="2000" b="1"/>
              <a:t>accuracy</a:t>
            </a:r>
          </a:p>
        </p:txBody>
      </p:sp>
      <p:sp>
        <p:nvSpPr>
          <p:cNvPr id="3" name="Text Placeholder 2"/>
          <p:cNvSpPr>
            <a:spLocks noGrp="1"/>
          </p:cNvSpPr>
          <p:nvPr>
            <p:ph type="body" sz="quarter" idx="14"/>
          </p:nvPr>
        </p:nvSpPr>
        <p:spPr>
          <a:xfrm>
            <a:off x="2782540" y="2082736"/>
            <a:ext cx="1730684" cy="618691"/>
          </a:xfrm>
        </p:spPr>
        <p:txBody>
          <a:bodyPr anchor="b"/>
          <a:lstStyle/>
          <a:p>
            <a:r>
              <a:rPr lang="en-US" sz="2000" b="1"/>
              <a:t>depth</a:t>
            </a:r>
          </a:p>
        </p:txBody>
      </p:sp>
      <p:sp>
        <p:nvSpPr>
          <p:cNvPr id="5" name="Text Placeholder 4"/>
          <p:cNvSpPr>
            <a:spLocks noGrp="1"/>
          </p:cNvSpPr>
          <p:nvPr>
            <p:ph type="body" sz="quarter" idx="15"/>
          </p:nvPr>
        </p:nvSpPr>
        <p:spPr>
          <a:xfrm>
            <a:off x="4507314" y="2115299"/>
            <a:ext cx="1703925" cy="618691"/>
          </a:xfrm>
        </p:spPr>
        <p:txBody>
          <a:bodyPr/>
          <a:lstStyle/>
          <a:p>
            <a:r>
              <a:rPr lang="en-US" sz="2000" b="1"/>
              <a:t>cited sources</a:t>
            </a:r>
          </a:p>
        </p:txBody>
      </p:sp>
      <p:sp>
        <p:nvSpPr>
          <p:cNvPr id="6" name="Text Placeholder 5"/>
          <p:cNvSpPr>
            <a:spLocks noGrp="1"/>
          </p:cNvSpPr>
          <p:nvPr>
            <p:ph type="body" sz="quarter" idx="16"/>
          </p:nvPr>
        </p:nvSpPr>
        <p:spPr>
          <a:xfrm>
            <a:off x="6237998" y="2098754"/>
            <a:ext cx="1705013" cy="618691"/>
          </a:xfrm>
        </p:spPr>
        <p:txBody>
          <a:bodyPr/>
          <a:lstStyle/>
          <a:p>
            <a:r>
              <a:rPr lang="en-US" sz="2000" b="1"/>
              <a:t>secondary sources</a:t>
            </a:r>
          </a:p>
        </p:txBody>
      </p:sp>
      <p:sp>
        <p:nvSpPr>
          <p:cNvPr id="7" name="Text Placeholder 6"/>
          <p:cNvSpPr>
            <a:spLocks noGrp="1"/>
          </p:cNvSpPr>
          <p:nvPr>
            <p:ph type="body" sz="quarter" idx="17"/>
          </p:nvPr>
        </p:nvSpPr>
        <p:spPr>
          <a:xfrm>
            <a:off x="8232107" y="2077088"/>
            <a:ext cx="1533236" cy="618691"/>
          </a:xfrm>
        </p:spPr>
        <p:txBody>
          <a:bodyPr anchor="b"/>
          <a:lstStyle/>
          <a:p>
            <a:r>
              <a:rPr lang="en-US" sz="2000" b="1"/>
              <a:t>format</a:t>
            </a:r>
          </a:p>
        </p:txBody>
      </p:sp>
      <p:sp>
        <p:nvSpPr>
          <p:cNvPr id="8" name="Text Placeholder 7"/>
          <p:cNvSpPr>
            <a:spLocks noGrp="1"/>
          </p:cNvSpPr>
          <p:nvPr>
            <p:ph type="body" sz="quarter" idx="18"/>
          </p:nvPr>
        </p:nvSpPr>
        <p:spPr>
          <a:xfrm>
            <a:off x="10151875" y="2048593"/>
            <a:ext cx="1707051" cy="618691"/>
          </a:xfrm>
        </p:spPr>
        <p:txBody>
          <a:bodyPr/>
          <a:lstStyle/>
          <a:p>
            <a:r>
              <a:rPr lang="en-US" sz="2000" b="1"/>
              <a:t>iterative options</a:t>
            </a:r>
          </a:p>
        </p:txBody>
      </p:sp>
      <p:sp>
        <p:nvSpPr>
          <p:cNvPr id="27" name="Text Placeholder 26">
            <a:extLst>
              <a:ext uri="{FF2B5EF4-FFF2-40B4-BE49-F238E27FC236}">
                <a16:creationId xmlns:a16="http://schemas.microsoft.com/office/drawing/2014/main" id="{DDE987BF-1652-4618-9814-89629B0BE2D8}"/>
              </a:ext>
            </a:extLst>
          </p:cNvPr>
          <p:cNvSpPr>
            <a:spLocks noGrp="1"/>
          </p:cNvSpPr>
          <p:nvPr>
            <p:ph type="body" sz="quarter" idx="19"/>
          </p:nvPr>
        </p:nvSpPr>
        <p:spPr>
          <a:xfrm>
            <a:off x="873080" y="2917921"/>
            <a:ext cx="1533236" cy="1005840"/>
          </a:xfrm>
        </p:spPr>
        <p:txBody>
          <a:bodyPr/>
          <a:lstStyle/>
          <a:p>
            <a:r>
              <a:rPr lang="en-US" sz="2400">
                <a:solidFill>
                  <a:schemeClr val="tx1"/>
                </a:solidFill>
              </a:rPr>
              <a:t>Yes</a:t>
            </a:r>
          </a:p>
        </p:txBody>
      </p:sp>
      <p:sp>
        <p:nvSpPr>
          <p:cNvPr id="28" name="Text Placeholder 27">
            <a:extLst>
              <a:ext uri="{FF2B5EF4-FFF2-40B4-BE49-F238E27FC236}">
                <a16:creationId xmlns:a16="http://schemas.microsoft.com/office/drawing/2014/main" id="{1C55A1A4-D4CE-4F1C-A5E6-A73225DE87BA}"/>
              </a:ext>
            </a:extLst>
          </p:cNvPr>
          <p:cNvSpPr>
            <a:spLocks noGrp="1"/>
          </p:cNvSpPr>
          <p:nvPr>
            <p:ph type="body" sz="quarter" idx="20"/>
          </p:nvPr>
        </p:nvSpPr>
        <p:spPr>
          <a:xfrm>
            <a:off x="2714064" y="2946607"/>
            <a:ext cx="1730684" cy="1005840"/>
          </a:xfrm>
        </p:spPr>
        <p:txBody>
          <a:bodyPr/>
          <a:lstStyle/>
          <a:p>
            <a:r>
              <a:rPr lang="en-US" sz="2400">
                <a:solidFill>
                  <a:schemeClr val="tx1"/>
                </a:solidFill>
              </a:rPr>
              <a:t>medium depth</a:t>
            </a:r>
          </a:p>
        </p:txBody>
      </p:sp>
      <p:sp>
        <p:nvSpPr>
          <p:cNvPr id="29" name="Text Placeholder 28">
            <a:extLst>
              <a:ext uri="{FF2B5EF4-FFF2-40B4-BE49-F238E27FC236}">
                <a16:creationId xmlns:a16="http://schemas.microsoft.com/office/drawing/2014/main" id="{62D9708E-35E7-47F1-BF01-71765B0866FE}"/>
              </a:ext>
            </a:extLst>
          </p:cNvPr>
          <p:cNvSpPr>
            <a:spLocks noGrp="1"/>
          </p:cNvSpPr>
          <p:nvPr>
            <p:ph type="body" sz="quarter" idx="21"/>
          </p:nvPr>
        </p:nvSpPr>
        <p:spPr>
          <a:xfrm>
            <a:off x="4463363" y="2929240"/>
            <a:ext cx="1703925" cy="1005840"/>
          </a:xfrm>
        </p:spPr>
        <p:txBody>
          <a:bodyPr/>
          <a:lstStyle/>
          <a:p>
            <a:r>
              <a:rPr lang="en-US" sz="2400">
                <a:solidFill>
                  <a:schemeClr val="tx1"/>
                </a:solidFill>
              </a:rPr>
              <a:t>22</a:t>
            </a:r>
          </a:p>
        </p:txBody>
      </p:sp>
      <p:sp>
        <p:nvSpPr>
          <p:cNvPr id="30" name="Text Placeholder 29">
            <a:extLst>
              <a:ext uri="{FF2B5EF4-FFF2-40B4-BE49-F238E27FC236}">
                <a16:creationId xmlns:a16="http://schemas.microsoft.com/office/drawing/2014/main" id="{A9A40210-5194-4030-A104-4BE2A3EFED99}"/>
              </a:ext>
            </a:extLst>
          </p:cNvPr>
          <p:cNvSpPr>
            <a:spLocks noGrp="1"/>
          </p:cNvSpPr>
          <p:nvPr>
            <p:ph type="body" sz="quarter" idx="22"/>
          </p:nvPr>
        </p:nvSpPr>
        <p:spPr>
          <a:xfrm>
            <a:off x="6211239" y="2982298"/>
            <a:ext cx="1705013" cy="1005840"/>
          </a:xfrm>
        </p:spPr>
        <p:txBody>
          <a:bodyPr/>
          <a:lstStyle/>
          <a:p>
            <a:r>
              <a:rPr lang="en-US" sz="2400">
                <a:solidFill>
                  <a:schemeClr val="tx1"/>
                </a:solidFill>
              </a:rPr>
              <a:t>6 (some irrelevant)</a:t>
            </a:r>
          </a:p>
        </p:txBody>
      </p:sp>
      <p:sp>
        <p:nvSpPr>
          <p:cNvPr id="31" name="Text Placeholder 30">
            <a:extLst>
              <a:ext uri="{FF2B5EF4-FFF2-40B4-BE49-F238E27FC236}">
                <a16:creationId xmlns:a16="http://schemas.microsoft.com/office/drawing/2014/main" id="{F50DFF7C-EFD3-4253-8731-AA99EECD0A98}"/>
              </a:ext>
            </a:extLst>
          </p:cNvPr>
          <p:cNvSpPr>
            <a:spLocks noGrp="1"/>
          </p:cNvSpPr>
          <p:nvPr>
            <p:ph type="body" sz="quarter" idx="23"/>
          </p:nvPr>
        </p:nvSpPr>
        <p:spPr>
          <a:xfrm>
            <a:off x="8382796" y="2962713"/>
            <a:ext cx="1703925" cy="1005840"/>
          </a:xfrm>
        </p:spPr>
        <p:txBody>
          <a:bodyPr/>
          <a:lstStyle/>
          <a:p>
            <a:r>
              <a:rPr lang="en-US" sz="2200">
                <a:solidFill>
                  <a:schemeClr val="tx1"/>
                </a:solidFill>
              </a:rPr>
              <a:t>paragraphs and list</a:t>
            </a:r>
          </a:p>
        </p:txBody>
      </p:sp>
      <p:sp>
        <p:nvSpPr>
          <p:cNvPr id="32" name="Text Placeholder 31">
            <a:extLst>
              <a:ext uri="{FF2B5EF4-FFF2-40B4-BE49-F238E27FC236}">
                <a16:creationId xmlns:a16="http://schemas.microsoft.com/office/drawing/2014/main" id="{2B6057F1-001B-40BA-8E5D-6C10CE92ABE0}"/>
              </a:ext>
            </a:extLst>
          </p:cNvPr>
          <p:cNvSpPr>
            <a:spLocks noGrp="1"/>
          </p:cNvSpPr>
          <p:nvPr>
            <p:ph type="body" sz="quarter" idx="24"/>
          </p:nvPr>
        </p:nvSpPr>
        <p:spPr>
          <a:xfrm>
            <a:off x="10427534" y="2926080"/>
            <a:ext cx="1707051" cy="1005840"/>
          </a:xfrm>
        </p:spPr>
        <p:txBody>
          <a:bodyPr/>
          <a:lstStyle/>
          <a:p>
            <a:r>
              <a:rPr lang="en-US" sz="2200">
                <a:solidFill>
                  <a:schemeClr val="tx1"/>
                </a:solidFill>
              </a:rPr>
              <a:t>follow-up questions</a:t>
            </a:r>
          </a:p>
        </p:txBody>
      </p:sp>
      <p:sp>
        <p:nvSpPr>
          <p:cNvPr id="33" name="Text Placeholder 32">
            <a:extLst>
              <a:ext uri="{FF2B5EF4-FFF2-40B4-BE49-F238E27FC236}">
                <a16:creationId xmlns:a16="http://schemas.microsoft.com/office/drawing/2014/main" id="{F97F28A9-B88D-459F-8035-DF6BEFF8EE50}"/>
              </a:ext>
            </a:extLst>
          </p:cNvPr>
          <p:cNvSpPr>
            <a:spLocks noGrp="1"/>
          </p:cNvSpPr>
          <p:nvPr>
            <p:ph type="body" sz="quarter" idx="25"/>
          </p:nvPr>
        </p:nvSpPr>
        <p:spPr>
          <a:xfrm>
            <a:off x="850544" y="4181609"/>
            <a:ext cx="1533236" cy="1005840"/>
          </a:xfrm>
        </p:spPr>
        <p:txBody>
          <a:bodyPr/>
          <a:lstStyle/>
          <a:p>
            <a:r>
              <a:rPr lang="en-US" sz="2400">
                <a:solidFill>
                  <a:schemeClr val="tx1"/>
                </a:solidFill>
              </a:rPr>
              <a:t>Yes</a:t>
            </a:r>
          </a:p>
        </p:txBody>
      </p:sp>
      <p:sp>
        <p:nvSpPr>
          <p:cNvPr id="34" name="Text Placeholder 33">
            <a:extLst>
              <a:ext uri="{FF2B5EF4-FFF2-40B4-BE49-F238E27FC236}">
                <a16:creationId xmlns:a16="http://schemas.microsoft.com/office/drawing/2014/main" id="{8F311CE8-2C92-43B6-86A3-A28EEF765F29}"/>
              </a:ext>
            </a:extLst>
          </p:cNvPr>
          <p:cNvSpPr>
            <a:spLocks noGrp="1"/>
          </p:cNvSpPr>
          <p:nvPr>
            <p:ph type="body" sz="quarter" idx="26"/>
          </p:nvPr>
        </p:nvSpPr>
        <p:spPr>
          <a:xfrm>
            <a:off x="2714064" y="4181609"/>
            <a:ext cx="1730684" cy="1005840"/>
          </a:xfrm>
        </p:spPr>
        <p:txBody>
          <a:bodyPr/>
          <a:lstStyle/>
          <a:p>
            <a:r>
              <a:rPr lang="en-US" sz="2400">
                <a:solidFill>
                  <a:schemeClr val="tx1"/>
                </a:solidFill>
              </a:rPr>
              <a:t>least depth</a:t>
            </a:r>
          </a:p>
        </p:txBody>
      </p:sp>
      <p:sp>
        <p:nvSpPr>
          <p:cNvPr id="35" name="Text Placeholder 34">
            <a:extLst>
              <a:ext uri="{FF2B5EF4-FFF2-40B4-BE49-F238E27FC236}">
                <a16:creationId xmlns:a16="http://schemas.microsoft.com/office/drawing/2014/main" id="{04E1EAD9-7D5A-4388-9252-ED179FFF9A71}"/>
              </a:ext>
            </a:extLst>
          </p:cNvPr>
          <p:cNvSpPr>
            <a:spLocks noGrp="1"/>
          </p:cNvSpPr>
          <p:nvPr>
            <p:ph type="body" sz="quarter" idx="27"/>
          </p:nvPr>
        </p:nvSpPr>
        <p:spPr>
          <a:xfrm>
            <a:off x="4463363" y="4149747"/>
            <a:ext cx="1703925" cy="1005840"/>
          </a:xfrm>
        </p:spPr>
        <p:txBody>
          <a:bodyPr/>
          <a:lstStyle/>
          <a:p>
            <a:r>
              <a:rPr lang="en-US" sz="2400">
                <a:solidFill>
                  <a:schemeClr val="tx1"/>
                </a:solidFill>
              </a:rPr>
              <a:t>91</a:t>
            </a:r>
          </a:p>
        </p:txBody>
      </p:sp>
      <p:sp>
        <p:nvSpPr>
          <p:cNvPr id="36" name="Text Placeholder 35">
            <a:extLst>
              <a:ext uri="{FF2B5EF4-FFF2-40B4-BE49-F238E27FC236}">
                <a16:creationId xmlns:a16="http://schemas.microsoft.com/office/drawing/2014/main" id="{B87EDC6C-629D-4D19-BA29-B6D3C48B8D91}"/>
              </a:ext>
            </a:extLst>
          </p:cNvPr>
          <p:cNvSpPr>
            <a:spLocks noGrp="1"/>
          </p:cNvSpPr>
          <p:nvPr>
            <p:ph type="body" sz="quarter" idx="28"/>
          </p:nvPr>
        </p:nvSpPr>
        <p:spPr>
          <a:xfrm>
            <a:off x="6096000" y="4150776"/>
            <a:ext cx="1705013" cy="1005840"/>
          </a:xfrm>
        </p:spPr>
        <p:txBody>
          <a:bodyPr/>
          <a:lstStyle/>
          <a:p>
            <a:r>
              <a:rPr lang="en-US" sz="2400">
                <a:solidFill>
                  <a:schemeClr val="tx1"/>
                </a:solidFill>
              </a:rPr>
              <a:t>25 (some irrelevant)</a:t>
            </a:r>
            <a:endParaRPr lang="en-US" sz="2000">
              <a:solidFill>
                <a:schemeClr val="tx1"/>
              </a:solidFill>
            </a:endParaRPr>
          </a:p>
        </p:txBody>
      </p:sp>
      <p:sp>
        <p:nvSpPr>
          <p:cNvPr id="37" name="Text Placeholder 36">
            <a:extLst>
              <a:ext uri="{FF2B5EF4-FFF2-40B4-BE49-F238E27FC236}">
                <a16:creationId xmlns:a16="http://schemas.microsoft.com/office/drawing/2014/main" id="{2998ABAB-4310-41A9-82B2-05DB7E7FBE4D}"/>
              </a:ext>
            </a:extLst>
          </p:cNvPr>
          <p:cNvSpPr>
            <a:spLocks noGrp="1"/>
          </p:cNvSpPr>
          <p:nvPr>
            <p:ph type="body" sz="quarter" idx="29"/>
          </p:nvPr>
        </p:nvSpPr>
        <p:spPr>
          <a:xfrm>
            <a:off x="8232107" y="4169332"/>
            <a:ext cx="1769269" cy="1005840"/>
          </a:xfrm>
        </p:spPr>
        <p:txBody>
          <a:bodyPr/>
          <a:lstStyle/>
          <a:p>
            <a:r>
              <a:rPr lang="en-US" sz="2200">
                <a:solidFill>
                  <a:schemeClr val="tx1"/>
                </a:solidFill>
              </a:rPr>
              <a:t>paragraphs</a:t>
            </a:r>
          </a:p>
        </p:txBody>
      </p:sp>
      <p:sp>
        <p:nvSpPr>
          <p:cNvPr id="38" name="Text Placeholder 37">
            <a:extLst>
              <a:ext uri="{FF2B5EF4-FFF2-40B4-BE49-F238E27FC236}">
                <a16:creationId xmlns:a16="http://schemas.microsoft.com/office/drawing/2014/main" id="{92862D7C-E9AE-4638-9171-50AF34905D99}"/>
              </a:ext>
            </a:extLst>
          </p:cNvPr>
          <p:cNvSpPr>
            <a:spLocks noGrp="1"/>
          </p:cNvSpPr>
          <p:nvPr>
            <p:ph type="body" sz="quarter" idx="30"/>
          </p:nvPr>
        </p:nvSpPr>
        <p:spPr>
          <a:xfrm>
            <a:off x="10317231" y="4132015"/>
            <a:ext cx="1707051" cy="1005840"/>
          </a:xfrm>
        </p:spPr>
        <p:txBody>
          <a:bodyPr/>
          <a:lstStyle/>
          <a:p>
            <a:r>
              <a:rPr lang="en-US" sz="2200">
                <a:solidFill>
                  <a:schemeClr val="tx1"/>
                </a:solidFill>
              </a:rPr>
              <a:t>most options for users</a:t>
            </a:r>
          </a:p>
        </p:txBody>
      </p:sp>
      <p:sp>
        <p:nvSpPr>
          <p:cNvPr id="39" name="Text Placeholder 38">
            <a:extLst>
              <a:ext uri="{FF2B5EF4-FFF2-40B4-BE49-F238E27FC236}">
                <a16:creationId xmlns:a16="http://schemas.microsoft.com/office/drawing/2014/main" id="{2C0F2243-D170-4B41-BA45-54C7ECFF2E08}"/>
              </a:ext>
            </a:extLst>
          </p:cNvPr>
          <p:cNvSpPr>
            <a:spLocks noGrp="1"/>
          </p:cNvSpPr>
          <p:nvPr>
            <p:ph type="body" sz="quarter" idx="31"/>
          </p:nvPr>
        </p:nvSpPr>
        <p:spPr>
          <a:xfrm>
            <a:off x="873080" y="5458535"/>
            <a:ext cx="1533236" cy="1005840"/>
          </a:xfrm>
        </p:spPr>
        <p:txBody>
          <a:bodyPr/>
          <a:lstStyle/>
          <a:p>
            <a:r>
              <a:rPr lang="en-US" sz="2400">
                <a:solidFill>
                  <a:schemeClr val="tx1"/>
                </a:solidFill>
              </a:rPr>
              <a:t>Yes</a:t>
            </a:r>
          </a:p>
        </p:txBody>
      </p:sp>
      <p:sp>
        <p:nvSpPr>
          <p:cNvPr id="40" name="Text Placeholder 39">
            <a:extLst>
              <a:ext uri="{FF2B5EF4-FFF2-40B4-BE49-F238E27FC236}">
                <a16:creationId xmlns:a16="http://schemas.microsoft.com/office/drawing/2014/main" id="{28A83AE4-7132-4256-A684-0ED61C1FCA07}"/>
              </a:ext>
            </a:extLst>
          </p:cNvPr>
          <p:cNvSpPr>
            <a:spLocks noGrp="1"/>
          </p:cNvSpPr>
          <p:nvPr>
            <p:ph type="body" sz="quarter" idx="32"/>
          </p:nvPr>
        </p:nvSpPr>
        <p:spPr>
          <a:xfrm>
            <a:off x="2744917" y="5458535"/>
            <a:ext cx="1762397" cy="1005840"/>
          </a:xfrm>
        </p:spPr>
        <p:txBody>
          <a:bodyPr/>
          <a:lstStyle/>
          <a:p>
            <a:r>
              <a:rPr lang="en-US" sz="2400">
                <a:solidFill>
                  <a:schemeClr val="tx1"/>
                </a:solidFill>
              </a:rPr>
              <a:t>most depth</a:t>
            </a:r>
          </a:p>
        </p:txBody>
      </p:sp>
      <p:sp>
        <p:nvSpPr>
          <p:cNvPr id="41" name="Text Placeholder 40">
            <a:extLst>
              <a:ext uri="{FF2B5EF4-FFF2-40B4-BE49-F238E27FC236}">
                <a16:creationId xmlns:a16="http://schemas.microsoft.com/office/drawing/2014/main" id="{3355E7FC-49C9-44FF-A72B-3D7DCDD54FFA}"/>
              </a:ext>
            </a:extLst>
          </p:cNvPr>
          <p:cNvSpPr>
            <a:spLocks noGrp="1"/>
          </p:cNvSpPr>
          <p:nvPr>
            <p:ph type="body" sz="quarter" idx="33"/>
          </p:nvPr>
        </p:nvSpPr>
        <p:spPr>
          <a:xfrm>
            <a:off x="4507314" y="5479181"/>
            <a:ext cx="1703925" cy="1005840"/>
          </a:xfrm>
        </p:spPr>
        <p:txBody>
          <a:bodyPr/>
          <a:lstStyle/>
          <a:p>
            <a:r>
              <a:rPr lang="en-US" sz="2400">
                <a:solidFill>
                  <a:schemeClr val="tx1"/>
                </a:solidFill>
              </a:rPr>
              <a:t>36</a:t>
            </a:r>
          </a:p>
        </p:txBody>
      </p:sp>
      <p:sp>
        <p:nvSpPr>
          <p:cNvPr id="42" name="Text Placeholder 41">
            <a:extLst>
              <a:ext uri="{FF2B5EF4-FFF2-40B4-BE49-F238E27FC236}">
                <a16:creationId xmlns:a16="http://schemas.microsoft.com/office/drawing/2014/main" id="{5CE48796-68BA-4A22-BCA1-CC0A563F4AF9}"/>
              </a:ext>
            </a:extLst>
          </p:cNvPr>
          <p:cNvSpPr>
            <a:spLocks noGrp="1"/>
          </p:cNvSpPr>
          <p:nvPr>
            <p:ph type="body" sz="quarter" idx="34"/>
          </p:nvPr>
        </p:nvSpPr>
        <p:spPr>
          <a:xfrm>
            <a:off x="6167288" y="5398002"/>
            <a:ext cx="1705013" cy="1005840"/>
          </a:xfrm>
        </p:spPr>
        <p:txBody>
          <a:bodyPr/>
          <a:lstStyle/>
          <a:p>
            <a:r>
              <a:rPr lang="en-US" sz="2400">
                <a:solidFill>
                  <a:schemeClr val="tx1"/>
                </a:solidFill>
              </a:rPr>
              <a:t>11 (most federal)</a:t>
            </a:r>
          </a:p>
        </p:txBody>
      </p:sp>
      <p:sp>
        <p:nvSpPr>
          <p:cNvPr id="43" name="Text Placeholder 42">
            <a:extLst>
              <a:ext uri="{FF2B5EF4-FFF2-40B4-BE49-F238E27FC236}">
                <a16:creationId xmlns:a16="http://schemas.microsoft.com/office/drawing/2014/main" id="{43F905B5-C6A7-4569-84AD-7AA6C9CFD497}"/>
              </a:ext>
            </a:extLst>
          </p:cNvPr>
          <p:cNvSpPr>
            <a:spLocks noGrp="1"/>
          </p:cNvSpPr>
          <p:nvPr>
            <p:ph type="body" sz="quarter" idx="35"/>
          </p:nvPr>
        </p:nvSpPr>
        <p:spPr>
          <a:xfrm>
            <a:off x="8268286" y="5458535"/>
            <a:ext cx="1883589" cy="1005840"/>
          </a:xfrm>
        </p:spPr>
        <p:txBody>
          <a:bodyPr/>
          <a:lstStyle/>
          <a:p>
            <a:r>
              <a:rPr lang="en-US" sz="2200">
                <a:solidFill>
                  <a:schemeClr val="tx1"/>
                </a:solidFill>
              </a:rPr>
              <a:t>paragraphs in sections</a:t>
            </a:r>
          </a:p>
        </p:txBody>
      </p:sp>
      <p:sp>
        <p:nvSpPr>
          <p:cNvPr id="44" name="Text Placeholder 43">
            <a:extLst>
              <a:ext uri="{FF2B5EF4-FFF2-40B4-BE49-F238E27FC236}">
                <a16:creationId xmlns:a16="http://schemas.microsoft.com/office/drawing/2014/main" id="{1A7D4C5C-0F8B-4017-BF4F-995BB3ABB38A}"/>
              </a:ext>
            </a:extLst>
          </p:cNvPr>
          <p:cNvSpPr>
            <a:spLocks noGrp="1"/>
          </p:cNvSpPr>
          <p:nvPr>
            <p:ph type="body" sz="quarter" idx="36"/>
          </p:nvPr>
        </p:nvSpPr>
        <p:spPr>
          <a:xfrm>
            <a:off x="10393782" y="5479181"/>
            <a:ext cx="1707051" cy="1005840"/>
          </a:xfrm>
        </p:spPr>
        <p:txBody>
          <a:bodyPr/>
          <a:lstStyle/>
          <a:p>
            <a:r>
              <a:rPr lang="en-US" sz="2200">
                <a:solidFill>
                  <a:schemeClr val="tx1"/>
                </a:solidFill>
              </a:rPr>
              <a:t>modify source lists, follow-up questions</a:t>
            </a:r>
          </a:p>
        </p:txBody>
      </p:sp>
      <p:sp>
        <p:nvSpPr>
          <p:cNvPr id="11" name="Rectangle: Rounded Corners 10">
            <a:extLst>
              <a:ext uri="{FF2B5EF4-FFF2-40B4-BE49-F238E27FC236}">
                <a16:creationId xmlns:a16="http://schemas.microsoft.com/office/drawing/2014/main" id="{383BDE61-2AF4-E869-02C1-51E526EFB67C}"/>
              </a:ext>
            </a:extLst>
          </p:cNvPr>
          <p:cNvSpPr/>
          <p:nvPr/>
        </p:nvSpPr>
        <p:spPr>
          <a:xfrm>
            <a:off x="2406316" y="372979"/>
            <a:ext cx="7351295" cy="1082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800" b="0" i="0" u="none" strike="noStrike" kern="1200" cap="none" spc="0" normalizeH="0" baseline="0" noProof="0">
                <a:ln>
                  <a:noFill/>
                </a:ln>
                <a:solidFill>
                  <a:prstClr val="white"/>
                </a:solidFill>
                <a:effectLst/>
                <a:uLnTx/>
                <a:uFillTx/>
                <a:latin typeface="Arial"/>
                <a:ea typeface="+mn-ea"/>
                <a:cs typeface="+mn-cs"/>
              </a:rPr>
              <a:t>Evaluation Factors</a:t>
            </a:r>
          </a:p>
        </p:txBody>
      </p:sp>
      <p:sp>
        <p:nvSpPr>
          <p:cNvPr id="4" name="TextBox 3">
            <a:extLst>
              <a:ext uri="{FF2B5EF4-FFF2-40B4-BE49-F238E27FC236}">
                <a16:creationId xmlns:a16="http://schemas.microsoft.com/office/drawing/2014/main" id="{1226272C-A831-05DD-5295-37C79ECA1FC4}"/>
              </a:ext>
            </a:extLst>
          </p:cNvPr>
          <p:cNvSpPr txBox="1"/>
          <p:nvPr/>
        </p:nvSpPr>
        <p:spPr>
          <a:xfrm>
            <a:off x="137571" y="3183390"/>
            <a:ext cx="77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0070C0"/>
                </a:solidFill>
                <a:effectLst/>
                <a:uLnTx/>
                <a:uFillTx/>
                <a:latin typeface="Arial"/>
                <a:ea typeface="+mn-ea"/>
                <a:cs typeface="+mn-cs"/>
              </a:rPr>
              <a:t>WL</a:t>
            </a:r>
          </a:p>
        </p:txBody>
      </p:sp>
      <p:sp>
        <p:nvSpPr>
          <p:cNvPr id="9" name="TextBox 8">
            <a:extLst>
              <a:ext uri="{FF2B5EF4-FFF2-40B4-BE49-F238E27FC236}">
                <a16:creationId xmlns:a16="http://schemas.microsoft.com/office/drawing/2014/main" id="{6DA89358-B768-06DF-7DAF-6A5CD13C651E}"/>
              </a:ext>
            </a:extLst>
          </p:cNvPr>
          <p:cNvSpPr txBox="1"/>
          <p:nvPr/>
        </p:nvSpPr>
        <p:spPr>
          <a:xfrm>
            <a:off x="137571" y="4445729"/>
            <a:ext cx="6497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C00000"/>
                </a:solidFill>
                <a:effectLst/>
                <a:uLnTx/>
                <a:uFillTx/>
                <a:latin typeface="Arial"/>
                <a:ea typeface="+mn-ea"/>
                <a:cs typeface="+mn-cs"/>
              </a:rPr>
              <a:t>LX</a:t>
            </a:r>
          </a:p>
        </p:txBody>
      </p:sp>
      <p:sp>
        <p:nvSpPr>
          <p:cNvPr id="10" name="TextBox 9">
            <a:extLst>
              <a:ext uri="{FF2B5EF4-FFF2-40B4-BE49-F238E27FC236}">
                <a16:creationId xmlns:a16="http://schemas.microsoft.com/office/drawing/2014/main" id="{7257FC52-23F7-2D91-15DD-B223789E644B}"/>
              </a:ext>
            </a:extLst>
          </p:cNvPr>
          <p:cNvSpPr txBox="1"/>
          <p:nvPr/>
        </p:nvSpPr>
        <p:spPr>
          <a:xfrm>
            <a:off x="63318" y="5708069"/>
            <a:ext cx="10315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prstClr val="black"/>
                </a:solidFill>
                <a:effectLst/>
                <a:uLnTx/>
                <a:uFillTx/>
                <a:latin typeface="Arial"/>
                <a:ea typeface="+mn-ea"/>
                <a:cs typeface="+mn-cs"/>
              </a:rPr>
              <a:t>VLEX</a:t>
            </a:r>
          </a:p>
        </p:txBody>
      </p:sp>
      <p:cxnSp>
        <p:nvCxnSpPr>
          <p:cNvPr id="13" name="Straight Connector 12">
            <a:extLst>
              <a:ext uri="{FF2B5EF4-FFF2-40B4-BE49-F238E27FC236}">
                <a16:creationId xmlns:a16="http://schemas.microsoft.com/office/drawing/2014/main" id="{F7ED54AE-B3F7-7E8D-6625-A90E08B713B2}"/>
              </a:ext>
            </a:extLst>
          </p:cNvPr>
          <p:cNvCxnSpPr/>
          <p:nvPr/>
        </p:nvCxnSpPr>
        <p:spPr>
          <a:xfrm>
            <a:off x="137571" y="2917921"/>
            <a:ext cx="1180978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25FEAB-21F8-A094-D373-DA9A02381090}"/>
              </a:ext>
            </a:extLst>
          </p:cNvPr>
          <p:cNvCxnSpPr/>
          <p:nvPr/>
        </p:nvCxnSpPr>
        <p:spPr>
          <a:xfrm>
            <a:off x="63318" y="4068942"/>
            <a:ext cx="1179981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26F2B9-ED8C-930D-2059-C39E5A3C469F}"/>
              </a:ext>
            </a:extLst>
          </p:cNvPr>
          <p:cNvCxnSpPr/>
          <p:nvPr/>
        </p:nvCxnSpPr>
        <p:spPr>
          <a:xfrm>
            <a:off x="63318" y="5236392"/>
            <a:ext cx="1200832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77038"/>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A805A609-A3FA-CDCE-0E3F-9AEC1087B6B1}"/>
              </a:ext>
            </a:extLst>
          </p:cNvPr>
          <p:cNvPicPr>
            <a:picLocks noChangeAspect="1"/>
          </p:cNvPicPr>
          <p:nvPr/>
        </p:nvPicPr>
        <p:blipFill>
          <a:blip r:embed="rId3"/>
          <a:stretch>
            <a:fillRect/>
          </a:stretch>
        </p:blipFill>
        <p:spPr>
          <a:xfrm>
            <a:off x="4192032" y="202133"/>
            <a:ext cx="3807935" cy="4926557"/>
          </a:xfrm>
          <a:prstGeom prst="rect">
            <a:avLst/>
          </a:prstGeom>
        </p:spPr>
      </p:pic>
      <p:sp>
        <p:nvSpPr>
          <p:cNvPr id="4" name="TextBox 3">
            <a:extLst>
              <a:ext uri="{FF2B5EF4-FFF2-40B4-BE49-F238E27FC236}">
                <a16:creationId xmlns:a16="http://schemas.microsoft.com/office/drawing/2014/main" id="{E7FC0DBA-93AE-37AC-93CD-DB25A8722B4D}"/>
              </a:ext>
            </a:extLst>
          </p:cNvPr>
          <p:cNvSpPr txBox="1"/>
          <p:nvPr/>
        </p:nvSpPr>
        <p:spPr>
          <a:xfrm>
            <a:off x="3543868" y="4757616"/>
            <a:ext cx="5104262" cy="1015663"/>
          </a:xfrm>
          <a:prstGeom prst="rect">
            <a:avLst/>
          </a:prstGeom>
          <a:solidFill>
            <a:schemeClr val="bg1"/>
          </a:solidFill>
        </p:spPr>
        <p:txBody>
          <a:bodyPr wrap="square" rtlCol="0">
            <a:spAutoFit/>
          </a:bodyPr>
          <a:lstStyle/>
          <a:p>
            <a:pPr algn="ctr"/>
            <a:r>
              <a:rPr lang="en-US" sz="6000">
                <a:solidFill>
                  <a:schemeClr val="tx2"/>
                </a:solidFill>
              </a:rPr>
              <a:t>QUESTIONS</a:t>
            </a:r>
          </a:p>
        </p:txBody>
      </p:sp>
    </p:spTree>
    <p:extLst>
      <p:ext uri="{BB962C8B-B14F-4D97-AF65-F5344CB8AC3E}">
        <p14:creationId xmlns:p14="http://schemas.microsoft.com/office/powerpoint/2010/main" val="2634723755"/>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2406316" y="372979"/>
            <a:ext cx="7351295" cy="10828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t>Program</a:t>
            </a:r>
          </a:p>
        </p:txBody>
      </p:sp>
      <p:graphicFrame>
        <p:nvGraphicFramePr>
          <p:cNvPr id="3" name="Diagram 2">
            <a:extLst>
              <a:ext uri="{FF2B5EF4-FFF2-40B4-BE49-F238E27FC236}">
                <a16:creationId xmlns:a16="http://schemas.microsoft.com/office/drawing/2014/main" id="{C2676872-8EA0-7E3E-13CE-9D093E7C9AB5}"/>
              </a:ext>
            </a:extLst>
          </p:cNvPr>
          <p:cNvGraphicFramePr/>
          <p:nvPr>
            <p:extLst>
              <p:ext uri="{D42A27DB-BD31-4B8C-83A1-F6EECF244321}">
                <p14:modId xmlns:p14="http://schemas.microsoft.com/office/powerpoint/2010/main" val="2212842009"/>
              </p:ext>
            </p:extLst>
          </p:nvPr>
        </p:nvGraphicFramePr>
        <p:xfrm>
          <a:off x="2693736" y="1684421"/>
          <a:ext cx="6558547" cy="430730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409191425"/>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Rectangle: Rounded Corners 8">
            <a:extLst>
              <a:ext uri="{FF2B5EF4-FFF2-40B4-BE49-F238E27FC236}">
                <a16:creationId xmlns:a16="http://schemas.microsoft.com/office/drawing/2014/main" id="{BBFB4273-A08B-3658-82FF-7CA29B66F932}"/>
              </a:ext>
            </a:extLst>
          </p:cNvPr>
          <p:cNvSpPr/>
          <p:nvPr/>
        </p:nvSpPr>
        <p:spPr>
          <a:xfrm>
            <a:off x="2547851" y="482160"/>
            <a:ext cx="7096298" cy="508612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a:solidFill>
                  <a:schemeClr val="tx2"/>
                </a:solidFill>
              </a:rPr>
              <a:t>Thank You!</a:t>
            </a:r>
          </a:p>
        </p:txBody>
      </p:sp>
    </p:spTree>
    <p:extLst>
      <p:ext uri="{BB962C8B-B14F-4D97-AF65-F5344CB8AC3E}">
        <p14:creationId xmlns:p14="http://schemas.microsoft.com/office/powerpoint/2010/main" val="186341117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a:latin typeface="+mn-lt"/>
              </a:rPr>
              <a:t>Lexis+ AI</a:t>
            </a:r>
          </a:p>
        </p:txBody>
      </p:sp>
      <p:sp>
        <p:nvSpPr>
          <p:cNvPr id="5" name="Content Placeholder 4">
            <a:extLst>
              <a:ext uri="{FF2B5EF4-FFF2-40B4-BE49-F238E27FC236}">
                <a16:creationId xmlns:a16="http://schemas.microsoft.com/office/drawing/2014/main" id="{992B4377-42F3-87C8-36CD-2B9354686096}"/>
              </a:ext>
            </a:extLst>
          </p:cNvPr>
          <p:cNvSpPr>
            <a:spLocks noGrp="1"/>
          </p:cNvSpPr>
          <p:nvPr>
            <p:ph idx="1"/>
          </p:nvPr>
        </p:nvSpPr>
        <p:spPr>
          <a:xfrm>
            <a:off x="633663" y="836445"/>
            <a:ext cx="10515600" cy="4351338"/>
          </a:xfrm>
        </p:spPr>
        <p:txBody>
          <a:bodyPr>
            <a:noAutofit/>
          </a:bodyPr>
          <a:lstStyle/>
          <a:p>
            <a:pPr marL="285750" indent="-285750">
              <a:buFont typeface="Arial" panose="020b0604020202020204" pitchFamily="34" charset="0"/>
              <a:buChar char="•"/>
            </a:pPr>
            <a:r>
              <a:rPr lang="en-US">
                <a:solidFill>
                  <a:schemeClr val="tx1"/>
                </a:solidFill>
              </a:rPr>
              <a:t>Launched in 2023</a:t>
            </a:r>
          </a:p>
          <a:p>
            <a:pPr marL="285750" indent="-285750">
              <a:buFont typeface="Arial" panose="020b0604020202020204" pitchFamily="34" charset="0"/>
              <a:buChar char="•"/>
            </a:pPr>
            <a:r>
              <a:rPr lang="en-US">
                <a:solidFill>
                  <a:schemeClr val="tx1"/>
                </a:solidFill>
              </a:rPr>
              <a:t>Multi-model, multi-vendor, LLM approach</a:t>
            </a:r>
          </a:p>
          <a:p>
            <a:pPr marL="285750" indent="-285750">
              <a:lnSpc>
                <a:spcPct val="120000"/>
              </a:lnSpc>
              <a:buFont typeface="Arial" panose="020b0604020202020204" pitchFamily="34" charset="0"/>
              <a:buChar char="•"/>
            </a:pPr>
            <a:r>
              <a:rPr lang="en-US">
                <a:solidFill>
                  <a:schemeClr val="tx1"/>
                </a:solidFill>
              </a:rPr>
              <a:t>Capabilities: Ask a legal question, draft full legal documents, summarize cases and statutes, upload your own documents for analysis, drafting, summarization, or to create a database for future use</a:t>
            </a:r>
          </a:p>
          <a:p>
            <a:pPr marL="285750" indent="-285750">
              <a:lnSpc>
                <a:spcPct val="120000"/>
              </a:lnSpc>
              <a:buFont typeface="Arial" panose="020b0604020202020204" pitchFamily="34" charset="0"/>
              <a:buChar char="•"/>
            </a:pPr>
            <a:r>
              <a:rPr lang="en-US">
                <a:solidFill>
                  <a:schemeClr val="tx1"/>
                </a:solidFill>
              </a:rPr>
              <a:t>Trained on: Case law, codes, rules, constitution, agency decisions, Practical Guidance and treatises with human oversight</a:t>
            </a:r>
          </a:p>
          <a:p>
            <a:pPr marL="285750" indent="-285750">
              <a:lnSpc>
                <a:spcPct val="120000"/>
              </a:lnSpc>
              <a:buFont typeface="Arial" panose="020b0604020202020204" pitchFamily="34" charset="0"/>
              <a:buChar char="•"/>
            </a:pPr>
            <a:r>
              <a:rPr lang="en-US">
                <a:solidFill>
                  <a:schemeClr val="tx1"/>
                </a:solidFill>
              </a:rPr>
              <a:t>SOC2-Type I Compliant (Type II expected 2025), independently-trained models with secure, siloed user sessions, and commercial-grade, private cloud infrastructure </a:t>
            </a:r>
          </a:p>
          <a:p>
            <a:pPr marL="285750" indent="-285750">
              <a:lnSpc>
                <a:spcPct val="120000"/>
              </a:lnSpc>
              <a:buFont typeface="Arial" panose="020b0604020202020204" pitchFamily="34" charset="0"/>
              <a:buChar char="•"/>
            </a:pPr>
            <a:r>
              <a:rPr lang="en-US">
                <a:solidFill>
                  <a:schemeClr val="tx1"/>
                </a:solidFill>
              </a:rPr>
              <a:t>Extractive, Generative, and Agentic AI</a:t>
            </a:r>
          </a:p>
        </p:txBody>
      </p:sp>
    </p:spTree>
    <p:extLst>
      <p:ext uri="{BB962C8B-B14F-4D97-AF65-F5344CB8AC3E}">
        <p14:creationId xmlns:p14="http://schemas.microsoft.com/office/powerpoint/2010/main" val="357195913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5F9A644-80C2-823D-C46C-0BEE73740636}"/>
              </a:ext>
            </a:extLst>
          </p:cNvPr>
          <p:cNvSpPr>
            <a:spLocks noGrp="1"/>
          </p:cNvSpPr>
          <p:nvPr>
            <p:ph type="title"/>
          </p:nvPr>
        </p:nvSpPr>
        <p:spPr>
          <a:xfrm>
            <a:off x="838200" y="342842"/>
            <a:ext cx="10515600" cy="612515"/>
          </a:xfrm>
        </p:spPr>
        <p:txBody>
          <a:bodyPr>
            <a:normAutofit/>
          </a:bodyPr>
          <a:lstStyle/>
          <a:p>
            <a:r>
              <a:rPr lang="en-US" sz="3600" err="1">
                <a:latin typeface="+mn-lt"/>
              </a:rPr>
              <a:t>Lexis+AI Ask</a:t>
            </a:r>
          </a:p>
        </p:txBody>
      </p:sp>
      <p:sp>
        <p:nvSpPr>
          <p:cNvPr id="4" name="Content Placeholder 3">
            <a:extLst>
              <a:ext uri="{FF2B5EF4-FFF2-40B4-BE49-F238E27FC236}">
                <a16:creationId xmlns:a16="http://schemas.microsoft.com/office/drawing/2014/main" id="{F6485116-F594-0B08-C9D0-BE40730CA0CA}"/>
              </a:ext>
            </a:extLst>
          </p:cNvPr>
          <p:cNvSpPr>
            <a:spLocks noGrp="1"/>
          </p:cNvSpPr>
          <p:nvPr>
            <p:ph idx="1"/>
          </p:nvPr>
        </p:nvSpPr>
        <p:spPr>
          <a:xfrm>
            <a:off x="838200" y="2423936"/>
            <a:ext cx="10515600" cy="3623296"/>
          </a:xfrm>
        </p:spPr>
        <p:txBody>
          <a:bodyPr>
            <a:normAutofit fontScale="92500"/>
          </a:bodyPr>
          <a:lstStyle/>
          <a:p>
            <a:pPr marL="285750" indent="-285750">
              <a:buFont typeface="Arial" panose="020b0604020202020204" pitchFamily="34" charset="0"/>
              <a:buChar char="•"/>
            </a:pPr>
            <a:r>
              <a:rPr lang="en-US" sz="2800">
                <a:solidFill>
                  <a:schemeClr val="tx1"/>
                </a:solidFill>
              </a:rPr>
              <a:t>Narrative answer (paragraph(s) or list format)</a:t>
            </a:r>
          </a:p>
          <a:p>
            <a:pPr marL="285750" indent="-285750">
              <a:buFont typeface="Arial" panose="020b0604020202020204" pitchFamily="34" charset="0"/>
              <a:buChar char="•"/>
            </a:pPr>
            <a:r>
              <a:rPr lang="en-US" sz="2800">
                <a:solidFill>
                  <a:schemeClr val="tx1"/>
                </a:solidFill>
              </a:rPr>
              <a:t>Just long enough to answer the question fully. Answer length varies greatly between questions</a:t>
            </a:r>
          </a:p>
          <a:p>
            <a:pPr marL="285750" indent="-285750">
              <a:buFont typeface="Arial" panose="020b0604020202020204" pitchFamily="34" charset="0"/>
              <a:buChar char="•"/>
            </a:pPr>
            <a:r>
              <a:rPr lang="en-US" sz="2800">
                <a:solidFill>
                  <a:schemeClr val="tx1"/>
                </a:solidFill>
              </a:rPr>
              <a:t>AI answer supported by grounded case law, codes, rules, constitution, agency decisions, Practical Guidance and treatises </a:t>
            </a:r>
          </a:p>
          <a:p>
            <a:pPr marL="285750" indent="-285750">
              <a:buFont typeface="Arial" panose="020b0604020202020204" pitchFamily="34" charset="0"/>
              <a:buChar char="•"/>
            </a:pPr>
            <a:r>
              <a:rPr lang="en-US" sz="2800">
                <a:solidFill>
                  <a:schemeClr val="tx1"/>
                </a:solidFill>
              </a:rPr>
              <a:t>Additional related material provided to further support grounded answer</a:t>
            </a:r>
          </a:p>
          <a:p>
            <a:pPr marL="285750" indent="-285750">
              <a:buFont typeface="Arial" panose="020b0604020202020204" pitchFamily="34" charset="0"/>
              <a:buChar char="•"/>
            </a:pPr>
            <a:r>
              <a:rPr lang="en-US" sz="2800">
                <a:solidFill>
                  <a:schemeClr val="tx1"/>
                </a:solidFill>
              </a:rPr>
              <a:t>Linked sources easily accessible</a:t>
            </a:r>
            <a:endParaRPr lang="en-US" sz="2800"/>
          </a:p>
          <a:p>
            <a:endParaRPr lang="en-US"/>
          </a:p>
        </p:txBody>
      </p:sp>
      <p:pic>
        <p:nvPicPr>
          <p:cNvPr id="7" name="Picture 6">
            <a:extLst>
              <a:ext uri="{FF2B5EF4-FFF2-40B4-BE49-F238E27FC236}">
                <a16:creationId xmlns:a16="http://schemas.microsoft.com/office/drawing/2014/main" id="{29D1F75C-F408-84D3-3368-2E53B96DAE26}"/>
              </a:ext>
            </a:extLst>
          </p:cNvPr>
          <p:cNvPicPr>
            <a:picLocks noChangeAspect="1"/>
          </p:cNvPicPr>
          <p:nvPr/>
        </p:nvPicPr>
        <p:blipFill>
          <a:blip r:embed="rId3"/>
          <a:stretch>
            <a:fillRect/>
          </a:stretch>
        </p:blipFill>
        <p:spPr>
          <a:xfrm>
            <a:off x="1894564" y="1089444"/>
            <a:ext cx="8019048" cy="1066667"/>
          </a:xfrm>
          <a:prstGeom prst="rect">
            <a:avLst/>
          </a:prstGeom>
        </p:spPr>
      </p:pic>
    </p:spTree>
    <p:extLst>
      <p:ext uri="{BB962C8B-B14F-4D97-AF65-F5344CB8AC3E}">
        <p14:creationId xmlns:p14="http://schemas.microsoft.com/office/powerpoint/2010/main" val="222861096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b="1">
                <a:latin typeface="+mn-lt"/>
              </a:rPr>
              <a:t>Westlaw Precision – AI Assisted Research</a:t>
            </a:r>
            <a:endParaRPr lang="en-US" sz="3600">
              <a:latin typeface="+mn-lt"/>
            </a:endParaRPr>
          </a:p>
        </p:txBody>
      </p:sp>
      <p:pic>
        <p:nvPicPr>
          <p:cNvPr id="5" name="Picture 4">
            <a:extLst>
              <a:ext uri="{FF2B5EF4-FFF2-40B4-BE49-F238E27FC236}">
                <a16:creationId xmlns:a16="http://schemas.microsoft.com/office/drawing/2014/main" id="{4F0391D2-709B-4659-2063-E7856187CF17}"/>
              </a:ext>
            </a:extLst>
          </p:cNvPr>
          <p:cNvPicPr>
            <a:picLocks noChangeAspect="1"/>
          </p:cNvPicPr>
          <p:nvPr/>
        </p:nvPicPr>
        <p:blipFill>
          <a:blip r:embed="rId3"/>
          <a:stretch>
            <a:fillRect/>
          </a:stretch>
        </p:blipFill>
        <p:spPr>
          <a:xfrm>
            <a:off x="356936" y="1167692"/>
            <a:ext cx="6395258" cy="3993226"/>
          </a:xfrm>
          <a:prstGeom prst="rect">
            <a:avLst/>
          </a:prstGeom>
          <a:ln w="19050">
            <a:solidFill>
              <a:schemeClr val="tx1"/>
            </a:solidFill>
          </a:ln>
        </p:spPr>
      </p:pic>
      <p:pic>
        <p:nvPicPr>
          <p:cNvPr id="6" name="Picture 5">
            <a:extLst>
              <a:ext uri="{FF2B5EF4-FFF2-40B4-BE49-F238E27FC236}">
                <a16:creationId xmlns:a16="http://schemas.microsoft.com/office/drawing/2014/main" id="{77EF2950-31AE-072E-74F5-7AACC4CDA185}"/>
              </a:ext>
            </a:extLst>
          </p:cNvPr>
          <p:cNvPicPr>
            <a:picLocks noChangeAspect="1"/>
          </p:cNvPicPr>
          <p:nvPr/>
        </p:nvPicPr>
        <p:blipFill>
          <a:blip r:embed="rId4"/>
          <a:stretch>
            <a:fillRect/>
          </a:stretch>
        </p:blipFill>
        <p:spPr>
          <a:xfrm>
            <a:off x="5891463" y="2909091"/>
            <a:ext cx="6145301" cy="3724979"/>
          </a:xfrm>
          <a:prstGeom prst="rect">
            <a:avLst/>
          </a:prstGeom>
          <a:ln w="19050">
            <a:solidFill>
              <a:schemeClr val="tx1"/>
            </a:solidFill>
          </a:ln>
        </p:spPr>
      </p:pic>
    </p:spTree>
    <p:extLst>
      <p:ext uri="{BB962C8B-B14F-4D97-AF65-F5344CB8AC3E}">
        <p14:creationId xmlns:p14="http://schemas.microsoft.com/office/powerpoint/2010/main" val="94205186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a:latin typeface="+mn-lt"/>
              </a:rPr>
              <a:t>Westlaw Precision – AI Assisted Research</a:t>
            </a:r>
          </a:p>
        </p:txBody>
      </p:sp>
      <p:sp>
        <p:nvSpPr>
          <p:cNvPr id="4" name="Content Placeholder 3">
            <a:extLst>
              <a:ext uri="{FF2B5EF4-FFF2-40B4-BE49-F238E27FC236}">
                <a16:creationId xmlns:a16="http://schemas.microsoft.com/office/drawing/2014/main" id="{C535CC78-FF12-1AC1-5A33-47EB17622FC7}"/>
              </a:ext>
            </a:extLst>
          </p:cNvPr>
          <p:cNvSpPr txBox="1">
            <a:spLocks noGrp="1"/>
          </p:cNvSpPr>
          <p:nvPr>
            <p:ph idx="1"/>
          </p:nvPr>
        </p:nvSpPr>
        <p:spPr>
          <a:xfrm>
            <a:off x="633663" y="1384883"/>
            <a:ext cx="10515600" cy="4611519"/>
          </a:xfrm>
          <a:prstGeom prst="rect">
            <a:avLst/>
          </a:prstGeom>
          <a:noFill/>
        </p:spPr>
        <p:txBody>
          <a:bodyPr wrap="square" rtlCol="0">
            <a:spAutoFit/>
          </a:bodyPr>
          <a:lstStyle/>
          <a:p>
            <a:pPr marL="285750" indent="-285750">
              <a:buFont typeface="Arial" panose="020b0604020202020204" pitchFamily="34" charset="0"/>
              <a:buChar char="•"/>
            </a:pPr>
            <a:r>
              <a:rPr lang="en-US" sz="4000">
                <a:solidFill>
                  <a:schemeClr val="tx1"/>
                </a:solidFill>
              </a:rPr>
              <a:t>Launched in 2024</a:t>
            </a:r>
          </a:p>
          <a:p>
            <a:pPr marL="285750" indent="-285750">
              <a:buFont typeface="Arial" panose="020b0604020202020204" pitchFamily="34" charset="0"/>
              <a:buChar char="•"/>
            </a:pPr>
            <a:r>
              <a:rPr lang="en-US" sz="4000">
                <a:solidFill>
                  <a:schemeClr val="tx1"/>
                </a:solidFill>
              </a:rPr>
              <a:t>LLM(s) unknown (changed in Oct. 2024)</a:t>
            </a:r>
          </a:p>
          <a:p>
            <a:pPr marL="285750" indent="-285750">
              <a:buFont typeface="Arial" panose="020b0604020202020204" pitchFamily="34" charset="0"/>
              <a:buChar char="•"/>
            </a:pPr>
            <a:r>
              <a:rPr lang="en-US" sz="4000">
                <a:solidFill>
                  <a:schemeClr val="tx1"/>
                </a:solidFill>
              </a:rPr>
              <a:t>Content trained on primary law and Westlaw editorial enhancements</a:t>
            </a:r>
          </a:p>
          <a:p>
            <a:pPr marL="285750" indent="-285750">
              <a:buFont typeface="Arial" panose="020b0604020202020204" pitchFamily="34" charset="0"/>
              <a:buChar char="•"/>
            </a:pPr>
            <a:r>
              <a:rPr lang="en-US" sz="4000">
                <a:solidFill>
                  <a:schemeClr val="tx1"/>
                </a:solidFill>
              </a:rPr>
              <a:t>Private, secured</a:t>
            </a:r>
          </a:p>
          <a:p>
            <a:pPr marL="285750" indent="-285750">
              <a:buFont typeface="Arial" panose="020b0604020202020204" pitchFamily="34" charset="0"/>
              <a:buChar char="•"/>
            </a:pPr>
            <a:r>
              <a:rPr lang="en-US" sz="4000">
                <a:solidFill>
                  <a:schemeClr val="tx1"/>
                </a:solidFill>
              </a:rPr>
              <a:t>Natural language processing</a:t>
            </a:r>
          </a:p>
          <a:p>
            <a:pPr marL="285750" indent="-285750">
              <a:buFont typeface="Arial" panose="020b0604020202020204" pitchFamily="34" charset="0"/>
              <a:buChar char="•"/>
            </a:pPr>
            <a:r>
              <a:rPr lang="en-US" sz="4000">
                <a:solidFill>
                  <a:schemeClr val="tx1"/>
                </a:solidFill>
              </a:rPr>
              <a:t>“Gold” answers and ongoing assessment</a:t>
            </a:r>
          </a:p>
        </p:txBody>
      </p:sp>
    </p:spTree>
    <p:extLst>
      <p:ext uri="{BB962C8B-B14F-4D97-AF65-F5344CB8AC3E}">
        <p14:creationId xmlns:p14="http://schemas.microsoft.com/office/powerpoint/2010/main" val="93836836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D5D5C52-183F-EC81-8DDE-1ABD08C6DC76}"/>
              </a:ext>
            </a:extLst>
          </p:cNvPr>
          <p:cNvSpPr>
            <a:spLocks noGrp="1"/>
          </p:cNvSpPr>
          <p:nvPr>
            <p:ph type="title"/>
          </p:nvPr>
        </p:nvSpPr>
        <p:spPr>
          <a:xfrm>
            <a:off x="633663" y="223930"/>
            <a:ext cx="10515600" cy="612515"/>
          </a:xfrm>
        </p:spPr>
        <p:txBody>
          <a:bodyPr>
            <a:normAutofit/>
          </a:bodyPr>
          <a:lstStyle/>
          <a:p>
            <a:r>
              <a:rPr lang="en-US" sz="3600" b="1">
                <a:latin typeface="+mn-lt"/>
              </a:rPr>
              <a:t>Westlaw Precision – AI Assisted Research</a:t>
            </a:r>
            <a:endParaRPr lang="en-US" sz="3600">
              <a:latin typeface="+mn-lt"/>
            </a:endParaRPr>
          </a:p>
        </p:txBody>
      </p:sp>
      <p:sp>
        <p:nvSpPr>
          <p:cNvPr id="4" name="Content Placeholder 3">
            <a:extLst>
              <a:ext uri="{FF2B5EF4-FFF2-40B4-BE49-F238E27FC236}">
                <a16:creationId xmlns:a16="http://schemas.microsoft.com/office/drawing/2014/main" id="{C535CC78-FF12-1AC1-5A33-47EB17622FC7}"/>
              </a:ext>
            </a:extLst>
          </p:cNvPr>
          <p:cNvSpPr txBox="1">
            <a:spLocks noGrp="1"/>
          </p:cNvSpPr>
          <p:nvPr>
            <p:ph idx="1"/>
          </p:nvPr>
        </p:nvSpPr>
        <p:spPr>
          <a:xfrm>
            <a:off x="633662" y="1589423"/>
            <a:ext cx="11558337" cy="3929281"/>
          </a:xfrm>
          <a:prstGeom prst="rect">
            <a:avLst/>
          </a:prstGeom>
          <a:noFill/>
        </p:spPr>
        <p:txBody>
          <a:bodyPr wrap="square" rtlCol="0">
            <a:spAutoFit/>
          </a:bodyPr>
          <a:lstStyle/>
          <a:p>
            <a:pPr marL="285750" indent="-285750">
              <a:buFont typeface="Arial" panose="020b0604020202020204" pitchFamily="34" charset="0"/>
              <a:buChar char="•"/>
            </a:pPr>
            <a:r>
              <a:rPr lang="en-US" sz="4000">
                <a:solidFill>
                  <a:schemeClr val="tx1"/>
                </a:solidFill>
              </a:rPr>
              <a:t>Narrative answer (paragraph(s) or list format)</a:t>
            </a:r>
          </a:p>
          <a:p>
            <a:pPr marL="285750" indent="-285750">
              <a:buFont typeface="Arial" panose="020b0604020202020204" pitchFamily="34" charset="0"/>
              <a:buChar char="•"/>
            </a:pPr>
            <a:r>
              <a:rPr lang="en-US" sz="4000">
                <a:solidFill>
                  <a:schemeClr val="tx1"/>
                </a:solidFill>
              </a:rPr>
              <a:t>“Concise” answer (changed from “comprehensive” in Oct. 2024)</a:t>
            </a:r>
          </a:p>
          <a:p>
            <a:pPr marL="285750" indent="-285750">
              <a:buFont typeface="Arial" panose="020b0604020202020204" pitchFamily="34" charset="0"/>
              <a:buChar char="•"/>
            </a:pPr>
            <a:r>
              <a:rPr lang="en-US" sz="4000">
                <a:solidFill>
                  <a:schemeClr val="tx1"/>
                </a:solidFill>
              </a:rPr>
              <a:t>AI answer supported by cited primary sources</a:t>
            </a:r>
          </a:p>
          <a:p>
            <a:pPr marL="285750" indent="-285750">
              <a:buFont typeface="Arial" panose="020b0604020202020204" pitchFamily="34" charset="0"/>
              <a:buChar char="•"/>
            </a:pPr>
            <a:r>
              <a:rPr lang="en-US" sz="4000">
                <a:solidFill>
                  <a:schemeClr val="tx1"/>
                </a:solidFill>
              </a:rPr>
              <a:t>Additional secondary sources provided</a:t>
            </a:r>
          </a:p>
          <a:p>
            <a:pPr marL="285750" indent="-285750">
              <a:buFont typeface="Arial" panose="020b0604020202020204" pitchFamily="34" charset="0"/>
              <a:buChar char="•"/>
            </a:pPr>
            <a:r>
              <a:rPr lang="en-US" sz="4000">
                <a:solidFill>
                  <a:schemeClr val="tx1"/>
                </a:solidFill>
              </a:rPr>
              <a:t>Linked sources easily accessible (possible cost)</a:t>
            </a:r>
          </a:p>
        </p:txBody>
      </p:sp>
    </p:spTree>
    <p:extLst>
      <p:ext uri="{BB962C8B-B14F-4D97-AF65-F5344CB8AC3E}">
        <p14:creationId xmlns:p14="http://schemas.microsoft.com/office/powerpoint/2010/main" val="255294001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2.14"/>
  <p:tag name="AS_TITLE" val="Aspose.Slides for .NET 4.0 Client Profile"/>
  <p:tag name="AS_VERSION" val="21.2"/>
</p:tagLst>
</file>

<file path=ppt/theme/theme1.xml><?xml version="1.0" encoding="utf-8"?>
<a:theme xmlns:r="http://schemas.openxmlformats.org/officeDocument/2006/relationships" xmlns:a="http://schemas.openxmlformats.org/drawingml/2006/main" name="Office Theme">
  <a:themeElements>
    <a:clrScheme name="Custom 2">
      <a:dk1>
        <a:sysClr val="windowText" lastClr="000000"/>
      </a:dk1>
      <a:lt1>
        <a:sysClr val="window" lastClr="FFFFFF"/>
      </a:lt1>
      <a:dk2>
        <a:srgbClr val="455F51"/>
      </a:dk2>
      <a:lt2>
        <a:srgbClr val="E3DED1"/>
      </a:lt2>
      <a:accent1>
        <a:srgbClr val="455F51"/>
      </a:accent1>
      <a:accent2>
        <a:srgbClr val="549E39"/>
      </a:accent2>
      <a:accent3>
        <a:srgbClr val="C0CF3A"/>
      </a:accent3>
      <a:accent4>
        <a:srgbClr val="029676"/>
      </a:accent4>
      <a:accent5>
        <a:srgbClr val="E3DED1"/>
      </a:accent5>
      <a:accent6>
        <a:srgbClr val="C0CF3A"/>
      </a:accent6>
      <a:hlink>
        <a:srgbClr val="6B9F25"/>
      </a:hlink>
      <a:folHlink>
        <a:srgbClr val="BA6906"/>
      </a:folHlink>
    </a:clrScheme>
    <a:fontScheme name="Custom 1">
      <a:majorFont>
        <a:latin typeface="Trebuchet MS"/>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tf16401938_win32_v2" id="{1A07017A-76F0-43A8-AC6F-A4CB736C78DA}" vid="{6728E63D-859C-41D6-8DA9-BA52E00FD372}"/>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13247DDF9293489D766E5E44DC5B98" ma:contentTypeVersion="15" ma:contentTypeDescription="Create a new document." ma:contentTypeScope="" ma:versionID="8580c91d6ba9c2ffd10dca9e5b2dfe42">
  <xsd:schema xmlns:xsd="http://www.w3.org/2001/XMLSchema" xmlns:xs="http://www.w3.org/2001/XMLSchema" xmlns:p="http://schemas.microsoft.com/office/2006/metadata/properties" xmlns:ns1="http://schemas.microsoft.com/sharepoint/v3" xmlns:ns3="4a67d27c-2c0a-408b-b323-d0e2365a1f08" targetNamespace="http://schemas.microsoft.com/office/2006/metadata/properties" ma:root="true" ma:fieldsID="4d7d11130f5e98dc3941ab48602b5fd9" ns1:_="" ns3:_="">
    <xsd:import namespace="http://schemas.microsoft.com/sharepoint/v3"/>
    <xsd:import namespace="4a67d27c-2c0a-408b-b323-d0e2365a1f0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67d27c-2c0a-408b-b323-d0e2365a1f0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a67d27c-2c0a-408b-b323-d0e2365a1f0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4B2BA65-A4A2-4761-B353-EEB35F716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67d27c-2c0a-408b-b323-d0e2365a1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2DA0C-E278-4AA3-8737-51059A8AA14F}">
  <ds:schemaRefs>
    <ds:schemaRef ds:uri="http://schemas.microsoft.com/sharepoint/v3/contenttype/forms"/>
  </ds:schemaRefs>
</ds:datastoreItem>
</file>

<file path=customXml/itemProps3.xml><?xml version="1.0" encoding="utf-8"?>
<ds:datastoreItem xmlns:ds="http://schemas.openxmlformats.org/officeDocument/2006/customXml" ds:itemID="{91B426F4-2987-4BE4-86EB-50C3366C97C5}">
  <ds:schemaRefs>
    <ds:schemaRef ds:uri="http://schemas.microsoft.com/office/infopath/2007/PartnerControls"/>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microsoft.com/sharepoint/v3"/>
    <ds:schemaRef ds:uri="http://schemas.openxmlformats.org/package/2006/metadata/core-properties"/>
    <ds:schemaRef ds:uri="4a67d27c-2c0a-408b-b323-d0e2365a1f08"/>
    <ds:schemaRef ds:uri="http://www.w3.org/XML/1998/namespace"/>
  </ds:schemaRefs>
</ds:datastoreItem>
</file>

<file path=docMetadata/LabelInfo.xml><?xml version="1.0" encoding="utf-8"?>
<clbl:labelList xmlns:clbl="http://schemas.microsoft.com/office/2020/mipLabelMetadata">
  <clbl:label id="{4ebcf4a5-ef84-4173-ad45-ee4536d75be6}" enabled="0" method="" siteId="{4ebcf4a5-ef84-4173-ad45-ee4536d75be6}" removed="1"/>
</clbl:labelList>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