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metadata" ContentType="application/binary"/>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1.2-->
<p:presentation xmlns:r="http://schemas.openxmlformats.org/officeDocument/2006/relationships" xmlns:a="http://schemas.openxmlformats.org/drawingml/2006/main" xmlns:p="http://schemas.openxmlformats.org/presentationml/2006/main" removePersonalInfoOnSave="1" strictFirstAndLastChars="0" embedTrueTypeFonts="1" saveSubsetFonts="1" autoCompressPictures="0">
  <p:sldMasterIdLst>
    <p:sldMasterId id="2147483648" r:id="rId1"/>
  </p:sldMasterIdLst>
  <p:notesMasterIdLst>
    <p:notesMasterId r:id="rId2"/>
  </p:notesMasterIdLst>
  <p:handoutMasterIdLst>
    <p:handoutMasterId r:id="rId3"/>
  </p:handoutMasterIdLst>
  <p:sldIdLst>
    <p:sldId id="298" r:id="rId4"/>
    <p:sldId id="299"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30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1" r:id="rId43"/>
    <p:sldId id="294" r:id="rId44"/>
    <p:sldId id="295" r:id="rId45"/>
    <p:sldId id="296" r:id="rId46"/>
    <p:sldId id="297" r:id="rId47"/>
  </p:sldIdLst>
  <p:sldSz cx="12192000" cy="6858000"/>
  <p:notesSz cx="6858000" cy="9144000"/>
  <p:embeddedFontLst>
    <p:embeddedFont>
      <p:font typeface="Play" panose="020B0604020202020204" charset="0"/>
      <p:regular r:id="rId49"/>
      <p:bold r:id="rId50"/>
    </p:embeddedFont>
    <p:embeddedFont>
      <p:font typeface="Calibri" panose="020F0502020204030204" pitchFamily="34" charset="0"/>
      <p:regular r:id="rId51"/>
      <p:bold r:id="rId52"/>
      <p:italic r:id="rId53"/>
      <p:boldItalic r:id="rId54"/>
    </p:embeddedFont>
  </p:embeddedFontLst>
  <p:custDataLst>
    <p:tags r:id="rId48"/>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haSqCYG0Voew7r1xPfE16W+EYK1A=="/>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tags" Target="tags/tag1.xml" /><Relationship Id="rId49" Type="http://schemas.openxmlformats.org/officeDocument/2006/relationships/font" Target="fonts/font1.fntdata" /><Relationship Id="rId5" Type="http://schemas.openxmlformats.org/officeDocument/2006/relationships/slide" Target="slides/slide2.xml" /><Relationship Id="rId50" Type="http://schemas.openxmlformats.org/officeDocument/2006/relationships/font" Target="fonts/font2.fntdata" /><Relationship Id="rId51" Type="http://schemas.openxmlformats.org/officeDocument/2006/relationships/font" Target="fonts/font3.fntdata" /><Relationship Id="rId52" Type="http://schemas.openxmlformats.org/officeDocument/2006/relationships/font" Target="fonts/font4.fntdata" /><Relationship Id="rId53" Type="http://schemas.openxmlformats.org/officeDocument/2006/relationships/font" Target="fonts/font5.fntdata" /><Relationship Id="rId54" Type="http://schemas.openxmlformats.org/officeDocument/2006/relationships/font" Target="fonts/font6.fntdata" /><Relationship Id="rId55" Type="http://customschemas.google.com/relationships/presentationmetadata" Target="metadata" /><Relationship Id="rId56" Type="http://schemas.openxmlformats.org/officeDocument/2006/relationships/presProps" Target="presProps.xml" /><Relationship Id="rId57" Type="http://schemas.openxmlformats.org/officeDocument/2006/relationships/viewProps" Target="viewProps.xml" /><Relationship Id="rId58" Type="http://schemas.openxmlformats.org/officeDocument/2006/relationships/theme" Target="theme/theme1.xml" /><Relationship Id="rId59" Type="http://schemas.openxmlformats.org/officeDocument/2006/relationships/tableStyles" Target="tableStyles.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F0E9ED-B58E-4E91-B181-516866C16CD4}" type="datetimeFigureOut">
              <a:rPr lang="en-US" smtClean="0"/>
              <a:t>3/4/2025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0C43D7-C0D4-45EF-AC77-788CD78B1966}" type="slidenum">
              <a:rPr lang="en-US" smtClean="0"/>
              <a:t>‹#›</a:t>
            </a:fld>
            <a:endParaRPr lang="en-US"/>
          </a:p>
        </p:txBody>
      </p:sp>
    </p:spTree>
    <p:extLst>
      <p:ext uri="{BB962C8B-B14F-4D97-AF65-F5344CB8AC3E}">
        <p14:creationId xmlns:p14="http://schemas.microsoft.com/office/powerpoint/2010/main" val="876264215"/>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Shape 2"/>
        <p:cNvGrpSpPr/>
        <p:nvPr/>
      </p:nvGrpSpPr>
      <p:grpSpPr>
        <a:xfrm>
          <a:off x="0" y="0"/>
          <a:ext cx="0" cy="0"/>
        </a:xfrm>
      </p:grpSpPr>
      <p:sp>
        <p:nvSpPr>
          <p:cNvPr id="3" name="Google Shape;3;n"/>
          <p:cNvSpPr>
            <a:spLocks noGrp="1" noRot="1" noChangeAspect="1"/>
          </p:cNvSpPr>
          <p:nvPr>
            <p:ph type="sldImg" idx="2"/>
          </p:nvPr>
        </p:nvSpPr>
        <p:spPr>
          <a:xfrm>
            <a:off x="1143225" y="685800"/>
            <a:ext cx="4572225" cy="3429000"/>
          </a:xfrm>
          <a:custGeom>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6473681"/>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48"/>
        <p:cNvGrpSpPr/>
        <p:nvPr/>
      </p:nvGrpSpPr>
      <p:grpSpPr>
        <a:xfrm>
          <a:off x="0" y="0"/>
          <a:ext cx="0" cy="0"/>
        </a:xfrm>
      </p:grpSpPr>
      <p:sp>
        <p:nvSpPr>
          <p:cNvPr id="150" name="Google Shape;150;p1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55"/>
        <p:cNvGrpSpPr/>
        <p:nvPr/>
      </p:nvGrpSpPr>
      <p:grpSpPr>
        <a:xfrm>
          <a:off x="0" y="0"/>
          <a:ext cx="0" cy="0"/>
        </a:xfrm>
      </p:grpSpPr>
      <p:sp>
        <p:nvSpPr>
          <p:cNvPr id="157" name="Google Shape;157;p1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62"/>
        <p:cNvGrpSpPr/>
        <p:nvPr/>
      </p:nvGrpSpPr>
      <p:grpSpPr>
        <a:xfrm>
          <a:off x="0" y="0"/>
          <a:ext cx="0" cy="0"/>
        </a:xfrm>
      </p:grpSpPr>
      <p:sp>
        <p:nvSpPr>
          <p:cNvPr id="164" name="Google Shape;164;p1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69"/>
        <p:cNvGrpSpPr/>
        <p:nvPr/>
      </p:nvGrpSpPr>
      <p:grpSpPr>
        <a:xfrm>
          <a:off x="0" y="0"/>
          <a:ext cx="0" cy="0"/>
        </a:xfrm>
      </p:grpSpPr>
      <p:sp>
        <p:nvSpPr>
          <p:cNvPr id="171" name="Google Shape;171;p1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75"/>
        <p:cNvGrpSpPr/>
        <p:nvPr/>
      </p:nvGrpSpPr>
      <p:grpSpPr>
        <a:xfrm>
          <a:off x="0" y="0"/>
          <a:ext cx="0" cy="0"/>
        </a:xfrm>
      </p:grpSpPr>
      <p:sp>
        <p:nvSpPr>
          <p:cNvPr id="177" name="Google Shape;177;p1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82"/>
        <p:cNvGrpSpPr/>
        <p:nvPr/>
      </p:nvGrpSpPr>
      <p:grpSpPr>
        <a:xfrm>
          <a:off x="0" y="0"/>
          <a:ext cx="0" cy="0"/>
        </a:xfrm>
      </p:grpSpPr>
      <p:sp>
        <p:nvSpPr>
          <p:cNvPr id="184" name="Google Shape;184;p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94"/>
        <p:cNvGrpSpPr/>
        <p:nvPr/>
      </p:nvGrpSpPr>
      <p:grpSpPr>
        <a:xfrm>
          <a:off x="0" y="0"/>
          <a:ext cx="0" cy="0"/>
        </a:xfrm>
      </p:grpSpPr>
      <p:sp>
        <p:nvSpPr>
          <p:cNvPr id="196" name="Google Shape;196;p2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04"/>
        <p:cNvGrpSpPr/>
        <p:nvPr/>
      </p:nvGrpSpPr>
      <p:grpSpPr>
        <a:xfrm>
          <a:off x="0" y="0"/>
          <a:ext cx="0" cy="0"/>
        </a:xfrm>
      </p:grpSpPr>
      <p:sp>
        <p:nvSpPr>
          <p:cNvPr id="206" name="Google Shape;206;p2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10"/>
        <p:cNvGrpSpPr/>
        <p:nvPr/>
      </p:nvGrpSpPr>
      <p:grpSpPr>
        <a:xfrm>
          <a:off x="0" y="0"/>
          <a:ext cx="0" cy="0"/>
        </a:xfrm>
      </p:grpSpPr>
      <p:sp>
        <p:nvSpPr>
          <p:cNvPr id="212" name="Google Shape;212;p2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16"/>
        <p:cNvGrpSpPr/>
        <p:nvPr/>
      </p:nvGrpSpPr>
      <p:grpSpPr>
        <a:xfrm>
          <a:off x="0" y="0"/>
          <a:ext cx="0" cy="0"/>
        </a:xfrm>
      </p:grpSpPr>
      <p:sp>
        <p:nvSpPr>
          <p:cNvPr id="218" name="Google Shape;218;p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2072252"/>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23"/>
        <p:cNvGrpSpPr/>
        <p:nvPr/>
      </p:nvGrpSpPr>
      <p:grpSpPr>
        <a:xfrm>
          <a:off x="0" y="0"/>
          <a:ext cx="0" cy="0"/>
        </a:xfrm>
      </p:grpSpPr>
      <p:sp>
        <p:nvSpPr>
          <p:cNvPr id="224" name="Google Shape;224;g32ee232eaa5_1_1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29"/>
        <p:cNvGrpSpPr/>
        <p:nvPr/>
      </p:nvGrpSpPr>
      <p:grpSpPr>
        <a:xfrm>
          <a:off x="0" y="0"/>
          <a:ext cx="0" cy="0"/>
        </a:xfrm>
      </p:grpSpPr>
      <p:sp>
        <p:nvSpPr>
          <p:cNvPr id="231" name="Google Shape;231;p22: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35"/>
        <p:cNvGrpSpPr/>
        <p:nvPr/>
      </p:nvGrpSpPr>
      <p:grpSpPr>
        <a:xfrm>
          <a:off x="0" y="0"/>
          <a:ext cx="0" cy="0"/>
        </a:xfrm>
      </p:grpSpPr>
      <p:sp>
        <p:nvSpPr>
          <p:cNvPr id="237" name="Google Shape;237;p2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41"/>
        <p:cNvGrpSpPr/>
        <p:nvPr/>
      </p:nvGrpSpPr>
      <p:grpSpPr>
        <a:xfrm>
          <a:off x="0" y="0"/>
          <a:ext cx="0" cy="0"/>
        </a:xfrm>
      </p:grpSpPr>
      <p:sp>
        <p:nvSpPr>
          <p:cNvPr id="243" name="Google Shape;243;p2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47"/>
        <p:cNvGrpSpPr/>
        <p:nvPr/>
      </p:nvGrpSpPr>
      <p:grpSpPr>
        <a:xfrm>
          <a:off x="0" y="0"/>
          <a:ext cx="0" cy="0"/>
        </a:xfrm>
      </p:grpSpPr>
      <p:sp>
        <p:nvSpPr>
          <p:cNvPr id="249" name="Google Shape;249;p26: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53"/>
        <p:cNvGrpSpPr/>
        <p:nvPr/>
      </p:nvGrpSpPr>
      <p:grpSpPr>
        <a:xfrm>
          <a:off x="0" y="0"/>
          <a:ext cx="0" cy="0"/>
        </a:xfrm>
      </p:grpSpPr>
      <p:sp>
        <p:nvSpPr>
          <p:cNvPr id="255" name="Google Shape;255;p2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6306628"/>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59"/>
        <p:cNvGrpSpPr/>
        <p:nvPr/>
      </p:nvGrpSpPr>
      <p:grpSpPr>
        <a:xfrm>
          <a:off x="0" y="0"/>
          <a:ext cx="0" cy="0"/>
        </a:xfrm>
      </p:grpSpPr>
      <p:sp>
        <p:nvSpPr>
          <p:cNvPr id="261" name="Google Shape;261;p36: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65"/>
        <p:cNvGrpSpPr/>
        <p:nvPr/>
      </p:nvGrpSpPr>
      <p:grpSpPr>
        <a:xfrm>
          <a:off x="0" y="0"/>
          <a:ext cx="0" cy="0"/>
        </a:xfrm>
      </p:grpSpPr>
      <p:sp>
        <p:nvSpPr>
          <p:cNvPr id="267" name="Google Shape;267;p3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71"/>
        <p:cNvGrpSpPr/>
        <p:nvPr/>
      </p:nvGrpSpPr>
      <p:grpSpPr>
        <a:xfrm>
          <a:off x="0" y="0"/>
          <a:ext cx="0" cy="0"/>
        </a:xfrm>
      </p:grpSpPr>
      <p:sp>
        <p:nvSpPr>
          <p:cNvPr id="273" name="Google Shape;273;p3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98"/>
        <p:cNvGrpSpPr/>
        <p:nvPr/>
      </p:nvGrpSpPr>
      <p:grpSpPr>
        <a:xfrm>
          <a:off x="0" y="0"/>
          <a:ext cx="0" cy="0"/>
        </a:xfrm>
      </p:grpSpPr>
      <p:sp>
        <p:nvSpPr>
          <p:cNvPr id="100" name="Google Shape;100;p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77"/>
        <p:cNvGrpSpPr/>
        <p:nvPr/>
      </p:nvGrpSpPr>
      <p:grpSpPr>
        <a:xfrm>
          <a:off x="0" y="0"/>
          <a:ext cx="0" cy="0"/>
        </a:xfrm>
      </p:grpSpPr>
      <p:sp>
        <p:nvSpPr>
          <p:cNvPr id="279" name="Google Shape;279;p3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83"/>
        <p:cNvGrpSpPr/>
        <p:nvPr/>
      </p:nvGrpSpPr>
      <p:grpSpPr>
        <a:xfrm>
          <a:off x="0" y="0"/>
          <a:ext cx="0" cy="0"/>
        </a:xfrm>
      </p:grpSpPr>
      <p:sp>
        <p:nvSpPr>
          <p:cNvPr id="285" name="Google Shape;285;p4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89"/>
        <p:cNvGrpSpPr/>
        <p:nvPr/>
      </p:nvGrpSpPr>
      <p:grpSpPr>
        <a:xfrm>
          <a:off x="0" y="0"/>
          <a:ext cx="0" cy="0"/>
        </a:xfrm>
      </p:grpSpPr>
      <p:sp>
        <p:nvSpPr>
          <p:cNvPr id="291" name="Google Shape;291;p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95"/>
        <p:cNvGrpSpPr/>
        <p:nvPr/>
      </p:nvGrpSpPr>
      <p:grpSpPr>
        <a:xfrm>
          <a:off x="0" y="0"/>
          <a:ext cx="0" cy="0"/>
        </a:xfrm>
      </p:grpSpPr>
      <p:sp>
        <p:nvSpPr>
          <p:cNvPr id="297" name="Google Shape;297;p3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02"/>
        <p:cNvGrpSpPr/>
        <p:nvPr/>
      </p:nvGrpSpPr>
      <p:grpSpPr>
        <a:xfrm>
          <a:off x="0" y="0"/>
          <a:ext cx="0" cy="0"/>
        </a:xfrm>
      </p:grpSpPr>
      <p:sp>
        <p:nvSpPr>
          <p:cNvPr id="304" name="Google Shape;304;p32: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08"/>
        <p:cNvGrpSpPr/>
        <p:nvPr/>
      </p:nvGrpSpPr>
      <p:grpSpPr>
        <a:xfrm>
          <a:off x="0" y="0"/>
          <a:ext cx="0" cy="0"/>
        </a:xfrm>
      </p:grpSpPr>
      <p:sp>
        <p:nvSpPr>
          <p:cNvPr id="310" name="Google Shape;310;p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14"/>
        <p:cNvGrpSpPr/>
        <p:nvPr/>
      </p:nvGrpSpPr>
      <p:grpSpPr>
        <a:xfrm>
          <a:off x="0" y="0"/>
          <a:ext cx="0" cy="0"/>
        </a:xfrm>
      </p:grpSpPr>
      <p:sp>
        <p:nvSpPr>
          <p:cNvPr id="316" name="Google Shape;316;p3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22"/>
        <p:cNvGrpSpPr/>
        <p:nvPr/>
      </p:nvGrpSpPr>
      <p:grpSpPr>
        <a:xfrm>
          <a:off x="0" y="0"/>
          <a:ext cx="0" cy="0"/>
        </a:xfrm>
      </p:grpSpPr>
      <p:sp>
        <p:nvSpPr>
          <p:cNvPr id="324" name="Google Shape;324;p3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28"/>
        <p:cNvGrpSpPr/>
        <p:nvPr/>
      </p:nvGrpSpPr>
      <p:grpSpPr>
        <a:xfrm>
          <a:off x="0" y="0"/>
          <a:ext cx="0" cy="0"/>
        </a:xfrm>
      </p:grpSpPr>
      <p:sp>
        <p:nvSpPr>
          <p:cNvPr id="330" name="Google Shape;330;p42: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34"/>
        <p:cNvGrpSpPr/>
        <p:nvPr/>
      </p:nvGrpSpPr>
      <p:grpSpPr>
        <a:xfrm>
          <a:off x="0" y="0"/>
          <a:ext cx="0" cy="0"/>
        </a:xfrm>
      </p:grpSpPr>
      <p:sp>
        <p:nvSpPr>
          <p:cNvPr id="336" name="Google Shape;336;p4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06"/>
        <p:cNvGrpSpPr/>
        <p:nvPr/>
      </p:nvGrpSpPr>
      <p:grpSpPr>
        <a:xfrm>
          <a:off x="0" y="0"/>
          <a:ext cx="0" cy="0"/>
        </a:xfrm>
      </p:grpSpPr>
      <p:sp>
        <p:nvSpPr>
          <p:cNvPr id="108" name="Google Shape;108;p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0556022"/>
      </p:ext>
    </p:extLst>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41"/>
        <p:cNvGrpSpPr/>
        <p:nvPr/>
      </p:nvGrpSpPr>
      <p:grpSpPr>
        <a:xfrm>
          <a:off x="0" y="0"/>
          <a:ext cx="0" cy="0"/>
        </a:xfrm>
      </p:grpSpPr>
      <p:sp>
        <p:nvSpPr>
          <p:cNvPr id="343" name="Google Shape;343;p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48"/>
        <p:cNvGrpSpPr/>
        <p:nvPr/>
      </p:nvGrpSpPr>
      <p:grpSpPr>
        <a:xfrm>
          <a:off x="0" y="0"/>
          <a:ext cx="0" cy="0"/>
        </a:xfrm>
      </p:grpSpPr>
      <p:sp>
        <p:nvSpPr>
          <p:cNvPr id="350" name="Google Shape;350;p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55"/>
        <p:cNvGrpSpPr/>
        <p:nvPr/>
      </p:nvGrpSpPr>
      <p:grpSpPr>
        <a:xfrm>
          <a:off x="0" y="0"/>
          <a:ext cx="0" cy="0"/>
        </a:xfrm>
      </p:grpSpPr>
      <p:sp>
        <p:nvSpPr>
          <p:cNvPr id="357" name="Google Shape;357;p1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61"/>
        <p:cNvGrpSpPr/>
        <p:nvPr/>
      </p:nvGrpSpPr>
      <p:grpSpPr>
        <a:xfrm>
          <a:off x="0" y="0"/>
          <a:ext cx="0" cy="0"/>
        </a:xfrm>
      </p:grpSpPr>
      <p:sp>
        <p:nvSpPr>
          <p:cNvPr id="363" name="Google Shape;363;p3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13"/>
        <p:cNvGrpSpPr/>
        <p:nvPr/>
      </p:nvGrpSpPr>
      <p:grpSpPr>
        <a:xfrm>
          <a:off x="0" y="0"/>
          <a:ext cx="0" cy="0"/>
        </a:xfrm>
      </p:grpSpPr>
      <p:sp>
        <p:nvSpPr>
          <p:cNvPr id="115" name="Google Shape;115;p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20"/>
        <p:cNvGrpSpPr/>
        <p:nvPr/>
      </p:nvGrpSpPr>
      <p:grpSpPr>
        <a:xfrm>
          <a:off x="0" y="0"/>
          <a:ext cx="0" cy="0"/>
        </a:xfrm>
      </p:grpSpPr>
      <p:sp>
        <p:nvSpPr>
          <p:cNvPr id="122" name="Google Shape;122;p6: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28"/>
        <p:cNvGrpSpPr/>
        <p:nvPr/>
      </p:nvGrpSpPr>
      <p:grpSpPr>
        <a:xfrm>
          <a:off x="0" y="0"/>
          <a:ext cx="0" cy="0"/>
        </a:xfrm>
      </p:grpSpPr>
      <p:sp>
        <p:nvSpPr>
          <p:cNvPr id="130" name="Google Shape;130;p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35"/>
        <p:cNvGrpSpPr/>
        <p:nvPr/>
      </p:nvGrpSpPr>
      <p:grpSpPr>
        <a:xfrm>
          <a:off x="0" y="0"/>
          <a:ext cx="0" cy="0"/>
        </a:xfrm>
      </p:grpSpPr>
      <p:sp>
        <p:nvSpPr>
          <p:cNvPr id="137" name="Google Shape;137;p1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41"/>
        <p:cNvGrpSpPr/>
        <p:nvPr/>
      </p:nvGrpSpPr>
      <p:grpSpPr>
        <a:xfrm>
          <a:off x="0" y="0"/>
          <a:ext cx="0" cy="0"/>
        </a:xfrm>
      </p:grpSpPr>
      <p:sp>
        <p:nvSpPr>
          <p:cNvPr id="143" name="Google Shape;143;p12: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and Text" type="tx">
  <p:cSld name="TITLE_AND_BODY">
    <p:spTree>
      <p:nvGrpSpPr>
        <p:cNvPr id="1" name="Shape 11"/>
        <p:cNvGrpSpPr/>
        <p:nvPr/>
      </p:nvGrpSpPr>
      <p:grpSpPr>
        <a:xfrm>
          <a:off x="0" y="0"/>
          <a:ext cx="0" cy="0"/>
        </a:xfrm>
      </p:grpSpPr>
      <p:sp>
        <p:nvSpPr>
          <p:cNvPr id="12" name="Google Shape;1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3" name="Google Shape;13;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 name="Google Shape;1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5" name="Google Shape;1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6" name="Google Shape;1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Picture with Caption" type="picTx">
  <p:cSld name="PICTURE_WITH_CAPTION_TEXT">
    <p:spTree>
      <p:nvGrpSpPr>
        <p:cNvPr id="1" name="Shape 67"/>
        <p:cNvGrpSpPr/>
        <p:nvPr/>
      </p:nvGrpSpPr>
      <p:grpSpPr>
        <a:xfrm>
          <a:off x="0" y="0"/>
          <a: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ct val="0"/>
              </a:spcBef>
              <a:spcAft>
                <a:spcPct val="0"/>
              </a:spcAft>
              <a:buClr>
                <a:schemeClr val="dk1"/>
              </a:buClr>
              <a:buSzPts val="3200"/>
              <a:buFont typeface="Play"/>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txBody>
          <a:bodyPr/>
          <a:lstStyle/>
          <a:p>
            <a:endParaRPr/>
          </a:p>
        </p:txBody>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dk1"/>
              </a:buClr>
              <a:buSzPts val="1600"/>
              <a:buNone/>
              <a:defRPr sz="1600"/>
            </a:lvl1pPr>
            <a:lvl2pPr marL="914400" lvl="1" indent="-228600" algn="l">
              <a:lnSpc>
                <a:spcPct val="90000"/>
              </a:lnSpc>
              <a:spcBef>
                <a:spcPts val="500"/>
              </a:spcBef>
              <a:spcAft>
                <a:spcPct val="0"/>
              </a:spcAft>
              <a:buClr>
                <a:schemeClr val="dk1"/>
              </a:buClr>
              <a:buSzPts val="1400"/>
              <a:buNone/>
              <a:defRPr sz="1400"/>
            </a:lvl2pPr>
            <a:lvl3pPr marL="1371600" lvl="2" indent="-228600" algn="l">
              <a:lnSpc>
                <a:spcPct val="90000"/>
              </a:lnSpc>
              <a:spcBef>
                <a:spcPts val="500"/>
              </a:spcBef>
              <a:spcAft>
                <a:spcPct val="0"/>
              </a:spcAft>
              <a:buClr>
                <a:schemeClr val="dk1"/>
              </a:buClr>
              <a:buSzPts val="1200"/>
              <a:buNone/>
              <a:defRPr sz="1200"/>
            </a:lvl3pPr>
            <a:lvl4pPr marL="1828800" lvl="3" indent="-228600" algn="l">
              <a:lnSpc>
                <a:spcPct val="90000"/>
              </a:lnSpc>
              <a:spcBef>
                <a:spcPts val="500"/>
              </a:spcBef>
              <a:spcAft>
                <a:spcPct val="0"/>
              </a:spcAft>
              <a:buClr>
                <a:schemeClr val="dk1"/>
              </a:buClr>
              <a:buSzPts val="1000"/>
              <a:buNone/>
              <a:defRPr sz="1000"/>
            </a:lvl4pPr>
            <a:lvl5pPr marL="2286000" lvl="4" indent="-228600" algn="l">
              <a:lnSpc>
                <a:spcPct val="90000"/>
              </a:lnSpc>
              <a:spcBef>
                <a:spcPts val="500"/>
              </a:spcBef>
              <a:spcAft>
                <a:spcPct val="0"/>
              </a:spcAft>
              <a:buClr>
                <a:schemeClr val="dk1"/>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and Vertical Text" type="vertTx">
  <p:cSld name="VERTICAL_TEXT">
    <p:spTree>
      <p:nvGrpSpPr>
        <p:cNvPr id="1" name="Shape 74"/>
        <p:cNvGrpSpPr/>
        <p:nvPr/>
      </p:nvGrpSpPr>
      <p:grpSpPr>
        <a:xfrm>
          <a:off x="0" y="0"/>
          <a: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Vertical Title and Text" type="vertTitleAndTx">
  <p:cSld name="VERTICAL_TITLE_AND_VERTICAL_TEXT">
    <p:spTree>
      <p:nvGrpSpPr>
        <p:cNvPr id="1" name="Shape 80"/>
        <p:cNvGrpSpPr/>
        <p:nvPr/>
      </p:nvGrpSpPr>
      <p:grpSpPr>
        <a:xfrm>
          <a:off x="0" y="0"/>
          <a: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ection Header" type="secHead">
  <p:cSld name="SECTION_HEADER">
    <p:spTree>
      <p:nvGrpSpPr>
        <p:cNvPr id="1" name="Shape 17"/>
        <p:cNvGrpSpPr/>
        <p:nvPr/>
      </p:nvGrpSpPr>
      <p:grpSpPr>
        <a:xfrm>
          <a:off x="0" y="0"/>
          <a:ext cx="0" cy="0"/>
        </a:xfrm>
      </p:grpSpPr>
      <p:sp>
        <p:nvSpPr>
          <p:cNvPr id="18" name="Google Shape;18;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ct val="0"/>
              </a:spcBef>
              <a:spcAft>
                <a:spcPct val="0"/>
              </a:spcAft>
              <a:buClr>
                <a:schemeClr val="dk1"/>
              </a:buClr>
              <a:buSzPts val="6000"/>
              <a:buFont typeface="Play"/>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9" name="Google Shape;19;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757575"/>
              </a:buClr>
              <a:buSzPts val="2400"/>
              <a:buNone/>
              <a:defRPr sz="2400">
                <a:solidFill>
                  <a:srgbClr val="757575"/>
                </a:solidFill>
              </a:defRPr>
            </a:lvl1pPr>
            <a:lvl2pPr marL="914400" lvl="1" indent="-228600" algn="l">
              <a:lnSpc>
                <a:spcPct val="90000"/>
              </a:lnSpc>
              <a:spcBef>
                <a:spcPts val="500"/>
              </a:spcBef>
              <a:spcAft>
                <a:spcPct val="0"/>
              </a:spcAft>
              <a:buClr>
                <a:srgbClr val="757575"/>
              </a:buClr>
              <a:buSzPts val="2000"/>
              <a:buNone/>
              <a:defRPr sz="2000">
                <a:solidFill>
                  <a:srgbClr val="757575"/>
                </a:solidFill>
              </a:defRPr>
            </a:lvl2pPr>
            <a:lvl3pPr marL="1371600" lvl="2" indent="-228600" algn="l">
              <a:lnSpc>
                <a:spcPct val="90000"/>
              </a:lnSpc>
              <a:spcBef>
                <a:spcPts val="500"/>
              </a:spcBef>
              <a:spcAft>
                <a:spcPct val="0"/>
              </a:spcAft>
              <a:buClr>
                <a:srgbClr val="757575"/>
              </a:buClr>
              <a:buSzPts val="1800"/>
              <a:buNone/>
              <a:defRPr sz="1800">
                <a:solidFill>
                  <a:srgbClr val="757575"/>
                </a:solidFill>
              </a:defRPr>
            </a:lvl3pPr>
            <a:lvl4pPr marL="1828800" lvl="3" indent="-228600" algn="l">
              <a:lnSpc>
                <a:spcPct val="90000"/>
              </a:lnSpc>
              <a:spcBef>
                <a:spcPts val="500"/>
              </a:spcBef>
              <a:spcAft>
                <a:spcPct val="0"/>
              </a:spcAft>
              <a:buClr>
                <a:srgbClr val="757575"/>
              </a:buClr>
              <a:buSzPts val="1600"/>
              <a:buNone/>
              <a:defRPr sz="1600">
                <a:solidFill>
                  <a:srgbClr val="757575"/>
                </a:solidFill>
              </a:defRPr>
            </a:lvl4pPr>
            <a:lvl5pPr marL="2286000" lvl="4" indent="-228600" algn="l">
              <a:lnSpc>
                <a:spcPct val="90000"/>
              </a:lnSpc>
              <a:spcBef>
                <a:spcPts val="500"/>
              </a:spcBef>
              <a:spcAft>
                <a:spcPct val="0"/>
              </a:spcAft>
              <a:buClr>
                <a:srgbClr val="757575"/>
              </a:buClr>
              <a:buSzPts val="1600"/>
              <a:buNone/>
              <a:defRPr sz="1600">
                <a:solidFill>
                  <a:srgbClr val="757575"/>
                </a:solidFill>
              </a:defRPr>
            </a:lvl5pPr>
            <a:lvl6pPr marL="2743200" lvl="5" indent="-228600" algn="l">
              <a:lnSpc>
                <a:spcPct val="90000"/>
              </a:lnSpc>
              <a:spcBef>
                <a:spcPts val="500"/>
              </a:spcBef>
              <a:spcAft>
                <a:spcPct val="0"/>
              </a:spcAft>
              <a:buClr>
                <a:srgbClr val="757575"/>
              </a:buClr>
              <a:buSzPts val="1600"/>
              <a:buNone/>
              <a:defRPr sz="1600">
                <a:solidFill>
                  <a:srgbClr val="757575"/>
                </a:solidFill>
              </a:defRPr>
            </a:lvl6pPr>
            <a:lvl7pPr marL="3200400" lvl="6" indent="-228600" algn="l">
              <a:lnSpc>
                <a:spcPct val="90000"/>
              </a:lnSpc>
              <a:spcBef>
                <a:spcPts val="500"/>
              </a:spcBef>
              <a:spcAft>
                <a:spcPct val="0"/>
              </a:spcAft>
              <a:buClr>
                <a:srgbClr val="757575"/>
              </a:buClr>
              <a:buSzPts val="1600"/>
              <a:buNone/>
              <a:defRPr sz="1600">
                <a:solidFill>
                  <a:srgbClr val="757575"/>
                </a:solidFill>
              </a:defRPr>
            </a:lvl7pPr>
            <a:lvl8pPr marL="3657600" lvl="7" indent="-228600" algn="l">
              <a:lnSpc>
                <a:spcPct val="90000"/>
              </a:lnSpc>
              <a:spcBef>
                <a:spcPts val="500"/>
              </a:spcBef>
              <a:spcAft>
                <a:spcPct val="0"/>
              </a:spcAft>
              <a:buClr>
                <a:srgbClr val="757575"/>
              </a:buClr>
              <a:buSzPts val="1600"/>
              <a:buNone/>
              <a:defRPr sz="1600">
                <a:solidFill>
                  <a:srgbClr val="757575"/>
                </a:solidFill>
              </a:defRPr>
            </a:lvl8pPr>
            <a:lvl9pPr marL="4114800" lvl="8" indent="-228600" algn="l">
              <a:lnSpc>
                <a:spcPct val="90000"/>
              </a:lnSpc>
              <a:spcBef>
                <a:spcPts val="500"/>
              </a:spcBef>
              <a:spcAft>
                <a:spcPct val="0"/>
              </a:spcAft>
              <a:buClr>
                <a:srgbClr val="757575"/>
              </a:buClr>
              <a:buSzPts val="1600"/>
              <a:buNone/>
              <a:defRPr sz="1600">
                <a:solidFill>
                  <a:srgbClr val="757575"/>
                </a:solidFill>
              </a:defRPr>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Slide" type="title">
  <p:cSld name="TITLE">
    <p:spTree>
      <p:nvGrpSpPr>
        <p:cNvPr id="1" name="Shape 23"/>
        <p:cNvGrpSpPr/>
        <p:nvPr/>
      </p:nvGrpSpPr>
      <p:grpSpPr>
        <a:xfrm>
          <a:off x="0" y="0"/>
          <a:ext cx="0" cy="0"/>
        </a:xfrm>
      </p:grpSpPr>
      <p:sp>
        <p:nvSpPr>
          <p:cNvPr id="24" name="Google Shape;24;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1"/>
              </a:buClr>
              <a:buSzPts val="6000"/>
              <a:buFont typeface="Play"/>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5" name="Google Shape;25;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ct val="0"/>
              </a:spcAft>
              <a:buClr>
                <a:schemeClr val="dk1"/>
              </a:buClr>
              <a:buSzPts val="2400"/>
              <a:buNone/>
              <a:defRPr sz="2400"/>
            </a:lvl1pPr>
            <a:lvl2pPr lvl="1" algn="ctr">
              <a:lnSpc>
                <a:spcPct val="90000"/>
              </a:lnSpc>
              <a:spcBef>
                <a:spcPts val="500"/>
              </a:spcBef>
              <a:spcAft>
                <a:spcPct val="0"/>
              </a:spcAft>
              <a:buClr>
                <a:schemeClr val="dk1"/>
              </a:buClr>
              <a:buSzPts val="2000"/>
              <a:buNone/>
              <a:defRPr sz="2000"/>
            </a:lvl2pPr>
            <a:lvl3pPr lvl="2" algn="ctr">
              <a:lnSpc>
                <a:spcPct val="90000"/>
              </a:lnSpc>
              <a:spcBef>
                <a:spcPts val="500"/>
              </a:spcBef>
              <a:spcAft>
                <a:spcPct val="0"/>
              </a:spcAft>
              <a:buClr>
                <a:schemeClr val="dk1"/>
              </a:buClr>
              <a:buSzPts val="1800"/>
              <a:buNone/>
              <a:defRPr sz="1800"/>
            </a:lvl3pPr>
            <a:lvl4pPr lvl="3" algn="ctr">
              <a:lnSpc>
                <a:spcPct val="90000"/>
              </a:lnSpc>
              <a:spcBef>
                <a:spcPts val="500"/>
              </a:spcBef>
              <a:spcAft>
                <a:spcPct val="0"/>
              </a:spcAft>
              <a:buClr>
                <a:schemeClr val="dk1"/>
              </a:buClr>
              <a:buSzPts val="1600"/>
              <a:buNone/>
              <a:defRPr sz="1600"/>
            </a:lvl4pPr>
            <a:lvl5pPr lvl="4" algn="ctr">
              <a:lnSpc>
                <a:spcPct val="90000"/>
              </a:lnSpc>
              <a:spcBef>
                <a:spcPts val="500"/>
              </a:spcBef>
              <a:spcAft>
                <a:spcPct val="0"/>
              </a:spcAft>
              <a:buClr>
                <a:schemeClr val="dk1"/>
              </a:buClr>
              <a:buSzPts val="1600"/>
              <a:buNone/>
              <a:defRPr sz="1600"/>
            </a:lvl5pPr>
            <a:lvl6pPr lvl="5" algn="ctr">
              <a:lnSpc>
                <a:spcPct val="90000"/>
              </a:lnSpc>
              <a:spcBef>
                <a:spcPts val="500"/>
              </a:spcBef>
              <a:spcAft>
                <a:spcPct val="0"/>
              </a:spcAft>
              <a:buClr>
                <a:schemeClr val="dk1"/>
              </a:buClr>
              <a:buSzPts val="1600"/>
              <a:buNone/>
              <a:defRPr sz="1600"/>
            </a:lvl6pPr>
            <a:lvl7pPr lvl="6" algn="ctr">
              <a:lnSpc>
                <a:spcPct val="90000"/>
              </a:lnSpc>
              <a:spcBef>
                <a:spcPts val="500"/>
              </a:spcBef>
              <a:spcAft>
                <a:spcPct val="0"/>
              </a:spcAft>
              <a:buClr>
                <a:schemeClr val="dk1"/>
              </a:buClr>
              <a:buSzPts val="1600"/>
              <a:buNone/>
              <a:defRPr sz="1600"/>
            </a:lvl7pPr>
            <a:lvl8pPr lvl="7" algn="ctr">
              <a:lnSpc>
                <a:spcPct val="90000"/>
              </a:lnSpc>
              <a:spcBef>
                <a:spcPts val="500"/>
              </a:spcBef>
              <a:spcAft>
                <a:spcPct val="0"/>
              </a:spcAft>
              <a:buClr>
                <a:schemeClr val="dk1"/>
              </a:buClr>
              <a:buSzPts val="1600"/>
              <a:buNone/>
              <a:defRPr sz="1600"/>
            </a:lvl8pPr>
            <a:lvl9pPr lvl="8" algn="ctr">
              <a:lnSpc>
                <a:spcPct val="90000"/>
              </a:lnSpc>
              <a:spcBef>
                <a:spcPts val="500"/>
              </a:spcBef>
              <a:spcAft>
                <a:spcPct val="0"/>
              </a:spcAft>
              <a:buClr>
                <a:schemeClr val="dk1"/>
              </a:buClr>
              <a:buSzPts val="1600"/>
              <a:buNone/>
              <a:defRPr sz="1600"/>
            </a:lvl9pPr>
          </a:lstStyle>
          <a:p>
            <a:endParaRPr/>
          </a:p>
        </p:txBody>
      </p:sp>
      <p:sp>
        <p:nvSpPr>
          <p:cNvPr id="26" name="Google Shape;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7" name="Google Shape;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8" name="Google Shape;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and Content" type="obj">
  <p:cSld name="OBJECT">
    <p:spTree>
      <p:nvGrpSpPr>
        <p:cNvPr id="1" name="Shape 29"/>
        <p:cNvGrpSpPr/>
        <p:nvPr/>
      </p:nvGrpSpPr>
      <p:grpSpPr>
        <a:xfrm>
          <a:off x="0" y="0"/>
          <a:ext cx="0" cy="0"/>
        </a:xfrm>
      </p:grpSpPr>
      <p:sp>
        <p:nvSpPr>
          <p:cNvPr id="30" name="Google Shape;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1" name="Google Shape;3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wo Content" type="twoObj">
  <p:cSld name="TWO_OBJECTS">
    <p:spTree>
      <p:nvGrpSpPr>
        <p:cNvPr id="1" name="Shape 35"/>
        <p:cNvGrpSpPr/>
        <p:nvPr/>
      </p:nvGrpSpPr>
      <p:grpSpPr>
        <a:xfrm>
          <a:off x="0" y="0"/>
          <a: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omparison" type="twoTxTwoObj">
  <p:cSld name="TWO_OBJECTS_WITH_TEXT">
    <p:spTree>
      <p:nvGrpSpPr>
        <p:cNvPr id="1" name="Shape 42"/>
        <p:cNvGrpSpPr/>
        <p:nvPr/>
      </p:nvGrpSpPr>
      <p:grpSpPr>
        <a:xfrm>
          <a:off x="0" y="0"/>
          <a: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chemeClr val="dk1"/>
              </a:buClr>
              <a:buSzPts val="2400"/>
              <a:buNone/>
              <a:defRPr sz="2400" b="1"/>
            </a:lvl1pPr>
            <a:lvl2pPr marL="914400" lvl="1" indent="-228600" algn="l">
              <a:lnSpc>
                <a:spcPct val="90000"/>
              </a:lnSpc>
              <a:spcBef>
                <a:spcPts val="500"/>
              </a:spcBef>
              <a:spcAft>
                <a:spcPct val="0"/>
              </a:spcAft>
              <a:buClr>
                <a:schemeClr val="dk1"/>
              </a:buClr>
              <a:buSzPts val="2000"/>
              <a:buNone/>
              <a:defRPr sz="2000" b="1"/>
            </a:lvl2pPr>
            <a:lvl3pPr marL="1371600" lvl="2" indent="-228600" algn="l">
              <a:lnSpc>
                <a:spcPct val="90000"/>
              </a:lnSpc>
              <a:spcBef>
                <a:spcPts val="500"/>
              </a:spcBef>
              <a:spcAft>
                <a:spcPct val="0"/>
              </a:spcAft>
              <a:buClr>
                <a:schemeClr val="dk1"/>
              </a:buClr>
              <a:buSzPts val="1800"/>
              <a:buNone/>
              <a:defRPr sz="1800" b="1"/>
            </a:lvl3pPr>
            <a:lvl4pPr marL="1828800" lvl="3" indent="-228600" algn="l">
              <a:lnSpc>
                <a:spcPct val="90000"/>
              </a:lnSpc>
              <a:spcBef>
                <a:spcPts val="500"/>
              </a:spcBef>
              <a:spcAft>
                <a:spcPct val="0"/>
              </a:spcAft>
              <a:buClr>
                <a:schemeClr val="dk1"/>
              </a:buClr>
              <a:buSzPts val="1600"/>
              <a:buNone/>
              <a:defRPr sz="1600" b="1"/>
            </a:lvl4pPr>
            <a:lvl5pPr marL="2286000" lvl="4" indent="-228600" algn="l">
              <a:lnSpc>
                <a:spcPct val="90000"/>
              </a:lnSpc>
              <a:spcBef>
                <a:spcPts val="500"/>
              </a:spcBef>
              <a:spcAft>
                <a:spcPct val="0"/>
              </a:spcAft>
              <a:buClr>
                <a:schemeClr val="dk1"/>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chemeClr val="dk1"/>
              </a:buClr>
              <a:buSzPts val="2400"/>
              <a:buNone/>
              <a:defRPr sz="2400" b="1"/>
            </a:lvl1pPr>
            <a:lvl2pPr marL="914400" lvl="1" indent="-228600" algn="l">
              <a:lnSpc>
                <a:spcPct val="90000"/>
              </a:lnSpc>
              <a:spcBef>
                <a:spcPts val="500"/>
              </a:spcBef>
              <a:spcAft>
                <a:spcPct val="0"/>
              </a:spcAft>
              <a:buClr>
                <a:schemeClr val="dk1"/>
              </a:buClr>
              <a:buSzPts val="2000"/>
              <a:buNone/>
              <a:defRPr sz="2000" b="1"/>
            </a:lvl2pPr>
            <a:lvl3pPr marL="1371600" lvl="2" indent="-228600" algn="l">
              <a:lnSpc>
                <a:spcPct val="90000"/>
              </a:lnSpc>
              <a:spcBef>
                <a:spcPts val="500"/>
              </a:spcBef>
              <a:spcAft>
                <a:spcPct val="0"/>
              </a:spcAft>
              <a:buClr>
                <a:schemeClr val="dk1"/>
              </a:buClr>
              <a:buSzPts val="1800"/>
              <a:buNone/>
              <a:defRPr sz="1800" b="1"/>
            </a:lvl3pPr>
            <a:lvl4pPr marL="1828800" lvl="3" indent="-228600" algn="l">
              <a:lnSpc>
                <a:spcPct val="90000"/>
              </a:lnSpc>
              <a:spcBef>
                <a:spcPts val="500"/>
              </a:spcBef>
              <a:spcAft>
                <a:spcPct val="0"/>
              </a:spcAft>
              <a:buClr>
                <a:schemeClr val="dk1"/>
              </a:buClr>
              <a:buSzPts val="1600"/>
              <a:buNone/>
              <a:defRPr sz="1600" b="1"/>
            </a:lvl4pPr>
            <a:lvl5pPr marL="2286000" lvl="4" indent="-228600" algn="l">
              <a:lnSpc>
                <a:spcPct val="90000"/>
              </a:lnSpc>
              <a:spcBef>
                <a:spcPts val="500"/>
              </a:spcBef>
              <a:spcAft>
                <a:spcPct val="0"/>
              </a:spcAft>
              <a:buClr>
                <a:schemeClr val="dk1"/>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chemeClr val="dk1"/>
              </a:buClr>
              <a:buSzPts val="1800"/>
              <a:buChar char="•"/>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Only" type="titleOnly">
  <p:cSld name="TITLE_ONLY">
    <p:spTree>
      <p:nvGrpSpPr>
        <p:cNvPr id="1" name="Shape 51"/>
        <p:cNvGrpSpPr/>
        <p:nvPr/>
      </p:nvGrpSpPr>
      <p:grpSpPr>
        <a:xfrm>
          <a:off x="0" y="0"/>
          <a: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type="blank">
  <p:cSld name="BLANK">
    <p:spTree>
      <p:nvGrpSpPr>
        <p:cNvPr id="1" name="Shape 56"/>
        <p:cNvGrpSpPr/>
        <p:nvPr/>
      </p:nvGrpSpPr>
      <p:grpSpPr>
        <a:xfrm>
          <a:off x="0" y="0"/>
          <a: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ontent with Caption" type="objTx">
  <p:cSld name="OBJECT_WITH_CAPTION_TEXT">
    <p:spTree>
      <p:nvGrpSpPr>
        <p:cNvPr id="1" name="Shape 60"/>
        <p:cNvGrpSpPr/>
        <p:nvPr/>
      </p:nvGrpSpPr>
      <p:grpSpPr>
        <a:xfrm>
          <a:off x="0" y="0"/>
          <a: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ct val="0"/>
              </a:spcBef>
              <a:spcAft>
                <a:spcPct val="0"/>
              </a:spcAft>
              <a:buClr>
                <a:schemeClr val="dk1"/>
              </a:buClr>
              <a:buSzPts val="3200"/>
              <a:buFont typeface="Play"/>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ct val="0"/>
              </a:spcAft>
              <a:buClr>
                <a:schemeClr val="dk1"/>
              </a:buClr>
              <a:buSzPts val="3200"/>
              <a:buChar char="•"/>
              <a:defRPr sz="3200"/>
            </a:lvl1pPr>
            <a:lvl2pPr marL="914400" lvl="1" indent="-406400" algn="l">
              <a:lnSpc>
                <a:spcPct val="90000"/>
              </a:lnSpc>
              <a:spcBef>
                <a:spcPts val="500"/>
              </a:spcBef>
              <a:spcAft>
                <a:spcPct val="0"/>
              </a:spcAft>
              <a:buClr>
                <a:schemeClr val="dk1"/>
              </a:buClr>
              <a:buSzPts val="2800"/>
              <a:buChar char="•"/>
              <a:defRPr sz="2800"/>
            </a:lvl2pPr>
            <a:lvl3pPr marL="1371600" lvl="2" indent="-381000" algn="l">
              <a:lnSpc>
                <a:spcPct val="90000"/>
              </a:lnSpc>
              <a:spcBef>
                <a:spcPts val="500"/>
              </a:spcBef>
              <a:spcAft>
                <a:spcPct val="0"/>
              </a:spcAft>
              <a:buClr>
                <a:schemeClr val="dk1"/>
              </a:buClr>
              <a:buSzPts val="2400"/>
              <a:buChar char="•"/>
              <a:defRPr sz="2400"/>
            </a:lvl3pPr>
            <a:lvl4pPr marL="1828800" lvl="3" indent="-355600" algn="l">
              <a:lnSpc>
                <a:spcPct val="90000"/>
              </a:lnSpc>
              <a:spcBef>
                <a:spcPts val="500"/>
              </a:spcBef>
              <a:spcAft>
                <a:spcPct val="0"/>
              </a:spcAft>
              <a:buClr>
                <a:schemeClr val="dk1"/>
              </a:buClr>
              <a:buSzPts val="2000"/>
              <a:buChar char="•"/>
              <a:defRPr sz="2000"/>
            </a:lvl4pPr>
            <a:lvl5pPr marL="2286000" lvl="4" indent="-355600" algn="l">
              <a:lnSpc>
                <a:spcPct val="90000"/>
              </a:lnSpc>
              <a:spcBef>
                <a:spcPts val="500"/>
              </a:spcBef>
              <a:spcAft>
                <a:spcPct val="0"/>
              </a:spcAft>
              <a:buClr>
                <a:schemeClr val="dk1"/>
              </a:buClr>
              <a:buSzPts val="2000"/>
              <a:buChar char="•"/>
              <a:defRPr sz="2000"/>
            </a:lvl5pPr>
            <a:lvl6pPr marL="2743200" lvl="5" indent="-355600" algn="l">
              <a:lnSpc>
                <a:spcPct val="90000"/>
              </a:lnSpc>
              <a:spcBef>
                <a:spcPts val="500"/>
              </a:spcBef>
              <a:spcAft>
                <a:spcPct val="0"/>
              </a:spcAft>
              <a:buClr>
                <a:schemeClr val="dk1"/>
              </a:buClr>
              <a:buSzPts val="2000"/>
              <a:buChar char="•"/>
              <a:defRPr sz="2000"/>
            </a:lvl6pPr>
            <a:lvl7pPr marL="3200400" lvl="6" indent="-355600" algn="l">
              <a:lnSpc>
                <a:spcPct val="90000"/>
              </a:lnSpc>
              <a:spcBef>
                <a:spcPts val="500"/>
              </a:spcBef>
              <a:spcAft>
                <a:spcPct val="0"/>
              </a:spcAft>
              <a:buClr>
                <a:schemeClr val="dk1"/>
              </a:buClr>
              <a:buSzPts val="2000"/>
              <a:buChar char="•"/>
              <a:defRPr sz="2000"/>
            </a:lvl7pPr>
            <a:lvl8pPr marL="3657600" lvl="7" indent="-355600" algn="l">
              <a:lnSpc>
                <a:spcPct val="90000"/>
              </a:lnSpc>
              <a:spcBef>
                <a:spcPts val="500"/>
              </a:spcBef>
              <a:spcAft>
                <a:spcPct val="0"/>
              </a:spcAft>
              <a:buClr>
                <a:schemeClr val="dk1"/>
              </a:buClr>
              <a:buSzPts val="2000"/>
              <a:buChar char="•"/>
              <a:defRPr sz="2000"/>
            </a:lvl8pPr>
            <a:lvl9pPr marL="4114800" lvl="8" indent="-355600" algn="l">
              <a:lnSpc>
                <a:spcPct val="90000"/>
              </a:lnSpc>
              <a:spcBef>
                <a:spcPts val="500"/>
              </a:spcBef>
              <a:spcAft>
                <a:spcPct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dk1"/>
              </a:buClr>
              <a:buSzPts val="1600"/>
              <a:buNone/>
              <a:defRPr sz="1600"/>
            </a:lvl1pPr>
            <a:lvl2pPr marL="914400" lvl="1" indent="-228600" algn="l">
              <a:lnSpc>
                <a:spcPct val="90000"/>
              </a:lnSpc>
              <a:spcBef>
                <a:spcPts val="500"/>
              </a:spcBef>
              <a:spcAft>
                <a:spcPct val="0"/>
              </a:spcAft>
              <a:buClr>
                <a:schemeClr val="dk1"/>
              </a:buClr>
              <a:buSzPts val="1400"/>
              <a:buNone/>
              <a:defRPr sz="1400"/>
            </a:lvl2pPr>
            <a:lvl3pPr marL="1371600" lvl="2" indent="-228600" algn="l">
              <a:lnSpc>
                <a:spcPct val="90000"/>
              </a:lnSpc>
              <a:spcBef>
                <a:spcPts val="500"/>
              </a:spcBef>
              <a:spcAft>
                <a:spcPct val="0"/>
              </a:spcAft>
              <a:buClr>
                <a:schemeClr val="dk1"/>
              </a:buClr>
              <a:buSzPts val="1200"/>
              <a:buNone/>
              <a:defRPr sz="1200"/>
            </a:lvl3pPr>
            <a:lvl4pPr marL="1828800" lvl="3" indent="-228600" algn="l">
              <a:lnSpc>
                <a:spcPct val="90000"/>
              </a:lnSpc>
              <a:spcBef>
                <a:spcPts val="500"/>
              </a:spcBef>
              <a:spcAft>
                <a:spcPct val="0"/>
              </a:spcAft>
              <a:buClr>
                <a:schemeClr val="dk1"/>
              </a:buClr>
              <a:buSzPts val="1000"/>
              <a:buNone/>
              <a:defRPr sz="1000"/>
            </a:lvl4pPr>
            <a:lvl5pPr marL="2286000" lvl="4" indent="-228600" algn="l">
              <a:lnSpc>
                <a:spcPct val="90000"/>
              </a:lnSpc>
              <a:spcBef>
                <a:spcPts val="500"/>
              </a:spcBef>
              <a:spcAft>
                <a:spcPct val="0"/>
              </a:spcAft>
              <a:buClr>
                <a:schemeClr val="dk1"/>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image" Target="../media/image1.jpeg" /><Relationship Id="rId14"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tile tx="0" ty="0" sx="100000" sy="100000" flip="none" algn="tl"/>
        </a:blipFill>
        <a:effectLst/>
      </p:bgPr>
    </p:bg>
    <p:spTree>
      <p:nvGrpSpPr>
        <p:cNvPr id="1" name="Shape 5"/>
        <p:cNvGrpSpPr/>
        <p:nvPr/>
      </p:nvGrpSpPr>
      <p:grpSpPr>
        <a:xfrm>
          <a:off x="0" y="0"/>
          <a:ext cx="0" cy="0"/>
        </a:xfrm>
      </p:grpSpPr>
      <p:sp>
        <p:nvSpPr>
          <p:cNvPr id="6" name="Google Shape;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7" name="Google Shape;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ct val="0"/>
              </a:spcAft>
              <a:buSzPts val="1400"/>
              <a:buNone/>
              <a:defRPr sz="1200" b="0" i="0" u="none" strike="noStrike" cap="none">
                <a:solidFill>
                  <a:srgbClr val="757575"/>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Arial"/>
                <a:ea typeface="Arial"/>
                <a:cs typeface="Arial"/>
                <a:sym typeface="Arial"/>
              </a:defRPr>
            </a:lvl2pPr>
            <a:lvl3pPr marR="0" lvl="2" algn="l" rtl="0">
              <a:spcBef>
                <a:spcPct val="0"/>
              </a:spcBef>
              <a:spcAft>
                <a:spcPct val="0"/>
              </a:spcAft>
              <a:buSzPts val="1400"/>
              <a:buNone/>
              <a:defRPr sz="1800" b="0" i="0" u="none" strike="noStrike" cap="none">
                <a:solidFill>
                  <a:schemeClr val="dk1"/>
                </a:solidFill>
                <a:latin typeface="Arial"/>
                <a:ea typeface="Arial"/>
                <a:cs typeface="Arial"/>
                <a:sym typeface="Arial"/>
              </a:defRPr>
            </a:lvl3pPr>
            <a:lvl4pPr marR="0" lvl="3" algn="l" rtl="0">
              <a:spcBef>
                <a:spcPct val="0"/>
              </a:spcBef>
              <a:spcAft>
                <a:spcPct val="0"/>
              </a:spcAft>
              <a:buSzPts val="1400"/>
              <a:buNone/>
              <a:defRPr sz="1800" b="0" i="0" u="none" strike="noStrike" cap="none">
                <a:solidFill>
                  <a:schemeClr val="dk1"/>
                </a:solidFill>
                <a:latin typeface="Arial"/>
                <a:ea typeface="Arial"/>
                <a:cs typeface="Arial"/>
                <a:sym typeface="Arial"/>
              </a:defRPr>
            </a:lvl4pPr>
            <a:lvl5pPr marR="0" lvl="4" algn="l" rtl="0">
              <a:spcBef>
                <a:spcPct val="0"/>
              </a:spcBef>
              <a:spcAft>
                <a:spcPct val="0"/>
              </a:spcAft>
              <a:buSzPts val="1400"/>
              <a:buNone/>
              <a:defRPr sz="1800" b="0" i="0" u="none" strike="noStrike" cap="none">
                <a:solidFill>
                  <a:schemeClr val="dk1"/>
                </a:solidFill>
                <a:latin typeface="Arial"/>
                <a:ea typeface="Arial"/>
                <a:cs typeface="Arial"/>
                <a:sym typeface="Arial"/>
              </a:defRPr>
            </a:lvl5pPr>
            <a:lvl6pPr marR="0" lvl="5" algn="l" rtl="0">
              <a:spcBef>
                <a:spcPct val="0"/>
              </a:spcBef>
              <a:spcAft>
                <a:spcPct val="0"/>
              </a:spcAft>
              <a:buSzPts val="1400"/>
              <a:buNone/>
              <a:defRPr sz="1800" b="0" i="0" u="none" strike="noStrike" cap="none">
                <a:solidFill>
                  <a:schemeClr val="dk1"/>
                </a:solidFill>
                <a:latin typeface="Arial"/>
                <a:ea typeface="Arial"/>
                <a:cs typeface="Arial"/>
                <a:sym typeface="Arial"/>
              </a:defRPr>
            </a:lvl6pPr>
            <a:lvl7pPr marR="0" lvl="6" algn="l" rtl="0">
              <a:spcBef>
                <a:spcPct val="0"/>
              </a:spcBef>
              <a:spcAft>
                <a:spcPct val="0"/>
              </a:spcAft>
              <a:buSzPts val="1400"/>
              <a:buNone/>
              <a:defRPr sz="1800" b="0" i="0" u="none" strike="noStrike" cap="none">
                <a:solidFill>
                  <a:schemeClr val="dk1"/>
                </a:solidFill>
                <a:latin typeface="Arial"/>
                <a:ea typeface="Arial"/>
                <a:cs typeface="Arial"/>
                <a:sym typeface="Arial"/>
              </a:defRPr>
            </a:lvl7pPr>
            <a:lvl8pPr marR="0" lvl="7" algn="l" rtl="0">
              <a:spcBef>
                <a:spcPct val="0"/>
              </a:spcBef>
              <a:spcAft>
                <a:spcPct val="0"/>
              </a:spcAft>
              <a:buSzPts val="1400"/>
              <a:buNone/>
              <a:defRPr sz="1800" b="0" i="0" u="none" strike="noStrike" cap="none">
                <a:solidFill>
                  <a:schemeClr val="dk1"/>
                </a:solidFill>
                <a:latin typeface="Arial"/>
                <a:ea typeface="Arial"/>
                <a:cs typeface="Arial"/>
                <a:sym typeface="Arial"/>
              </a:defRPr>
            </a:lvl8pPr>
            <a:lvl9pPr marR="0" lvl="8" algn="l" rtl="0">
              <a:spcBef>
                <a:spcPct val="0"/>
              </a:spcBef>
              <a:spcAft>
                <a:spcPct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ct val="0"/>
              </a:spcAft>
              <a:buSzPts val="1400"/>
              <a:buNone/>
              <a:defRPr sz="1200" b="0" i="0" u="none" strike="noStrike" cap="none">
                <a:solidFill>
                  <a:srgbClr val="757575"/>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Arial"/>
                <a:ea typeface="Arial"/>
                <a:cs typeface="Arial"/>
                <a:sym typeface="Arial"/>
              </a:defRPr>
            </a:lvl2pPr>
            <a:lvl3pPr marR="0" lvl="2" algn="l" rtl="0">
              <a:spcBef>
                <a:spcPct val="0"/>
              </a:spcBef>
              <a:spcAft>
                <a:spcPct val="0"/>
              </a:spcAft>
              <a:buSzPts val="1400"/>
              <a:buNone/>
              <a:defRPr sz="1800" b="0" i="0" u="none" strike="noStrike" cap="none">
                <a:solidFill>
                  <a:schemeClr val="dk1"/>
                </a:solidFill>
                <a:latin typeface="Arial"/>
                <a:ea typeface="Arial"/>
                <a:cs typeface="Arial"/>
                <a:sym typeface="Arial"/>
              </a:defRPr>
            </a:lvl3pPr>
            <a:lvl4pPr marR="0" lvl="3" algn="l" rtl="0">
              <a:spcBef>
                <a:spcPct val="0"/>
              </a:spcBef>
              <a:spcAft>
                <a:spcPct val="0"/>
              </a:spcAft>
              <a:buSzPts val="1400"/>
              <a:buNone/>
              <a:defRPr sz="1800" b="0" i="0" u="none" strike="noStrike" cap="none">
                <a:solidFill>
                  <a:schemeClr val="dk1"/>
                </a:solidFill>
                <a:latin typeface="Arial"/>
                <a:ea typeface="Arial"/>
                <a:cs typeface="Arial"/>
                <a:sym typeface="Arial"/>
              </a:defRPr>
            </a:lvl4pPr>
            <a:lvl5pPr marR="0" lvl="4" algn="l" rtl="0">
              <a:spcBef>
                <a:spcPct val="0"/>
              </a:spcBef>
              <a:spcAft>
                <a:spcPct val="0"/>
              </a:spcAft>
              <a:buSzPts val="1400"/>
              <a:buNone/>
              <a:defRPr sz="1800" b="0" i="0" u="none" strike="noStrike" cap="none">
                <a:solidFill>
                  <a:schemeClr val="dk1"/>
                </a:solidFill>
                <a:latin typeface="Arial"/>
                <a:ea typeface="Arial"/>
                <a:cs typeface="Arial"/>
                <a:sym typeface="Arial"/>
              </a:defRPr>
            </a:lvl5pPr>
            <a:lvl6pPr marR="0" lvl="5" algn="l" rtl="0">
              <a:spcBef>
                <a:spcPct val="0"/>
              </a:spcBef>
              <a:spcAft>
                <a:spcPct val="0"/>
              </a:spcAft>
              <a:buSzPts val="1400"/>
              <a:buNone/>
              <a:defRPr sz="1800" b="0" i="0" u="none" strike="noStrike" cap="none">
                <a:solidFill>
                  <a:schemeClr val="dk1"/>
                </a:solidFill>
                <a:latin typeface="Arial"/>
                <a:ea typeface="Arial"/>
                <a:cs typeface="Arial"/>
                <a:sym typeface="Arial"/>
              </a:defRPr>
            </a:lvl6pPr>
            <a:lvl7pPr marR="0" lvl="6" algn="l" rtl="0">
              <a:spcBef>
                <a:spcPct val="0"/>
              </a:spcBef>
              <a:spcAft>
                <a:spcPct val="0"/>
              </a:spcAft>
              <a:buSzPts val="1400"/>
              <a:buNone/>
              <a:defRPr sz="1800" b="0" i="0" u="none" strike="noStrike" cap="none">
                <a:solidFill>
                  <a:schemeClr val="dk1"/>
                </a:solidFill>
                <a:latin typeface="Arial"/>
                <a:ea typeface="Arial"/>
                <a:cs typeface="Arial"/>
                <a:sym typeface="Arial"/>
              </a:defRPr>
            </a:lvl7pPr>
            <a:lvl8pPr marR="0" lvl="7" algn="l" rtl="0">
              <a:spcBef>
                <a:spcPct val="0"/>
              </a:spcBef>
              <a:spcAft>
                <a:spcPct val="0"/>
              </a:spcAft>
              <a:buSzPts val="1400"/>
              <a:buNone/>
              <a:defRPr sz="1800" b="0" i="0" u="none" strike="noStrike" cap="none">
                <a:solidFill>
                  <a:schemeClr val="dk1"/>
                </a:solidFill>
                <a:latin typeface="Arial"/>
                <a:ea typeface="Arial"/>
                <a:cs typeface="Arial"/>
                <a:sym typeface="Arial"/>
              </a:defRPr>
            </a:lvl8pPr>
            <a:lvl9pPr marR="0" lvl="8" algn="l" rtl="0">
              <a:spcBef>
                <a:spcPct val="0"/>
              </a:spcBef>
              <a:spcAft>
                <a:spcPct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200" b="0" i="0" u="none" strike="noStrike" cap="none">
                <a:solidFill>
                  <a:srgbClr val="757575"/>
                </a:solidFill>
                <a:latin typeface="Arial"/>
                <a:ea typeface="Arial"/>
                <a:cs typeface="Arial"/>
                <a:sym typeface="Arial"/>
              </a:defRPr>
            </a:lvl1pPr>
            <a:lvl2pPr marL="0" marR="0" lvl="1" indent="0" algn="r" rtl="0">
              <a:spcBef>
                <a:spcPct val="0"/>
              </a:spcBef>
              <a:buNone/>
              <a:defRPr sz="1200" b="0" i="0" u="none" strike="noStrike" cap="none">
                <a:solidFill>
                  <a:srgbClr val="757575"/>
                </a:solidFill>
                <a:latin typeface="Arial"/>
                <a:ea typeface="Arial"/>
                <a:cs typeface="Arial"/>
                <a:sym typeface="Arial"/>
              </a:defRPr>
            </a:lvl2pPr>
            <a:lvl3pPr marL="0" marR="0" lvl="2" indent="0" algn="r" rtl="0">
              <a:spcBef>
                <a:spcPct val="0"/>
              </a:spcBef>
              <a:buNone/>
              <a:defRPr sz="1200" b="0" i="0" u="none" strike="noStrike" cap="none">
                <a:solidFill>
                  <a:srgbClr val="757575"/>
                </a:solidFill>
                <a:latin typeface="Arial"/>
                <a:ea typeface="Arial"/>
                <a:cs typeface="Arial"/>
                <a:sym typeface="Arial"/>
              </a:defRPr>
            </a:lvl3pPr>
            <a:lvl4pPr marL="0" marR="0" lvl="3" indent="0" algn="r" rtl="0">
              <a:spcBef>
                <a:spcPct val="0"/>
              </a:spcBef>
              <a:buNone/>
              <a:defRPr sz="1200" b="0" i="0" u="none" strike="noStrike" cap="none">
                <a:solidFill>
                  <a:srgbClr val="757575"/>
                </a:solidFill>
                <a:latin typeface="Arial"/>
                <a:ea typeface="Arial"/>
                <a:cs typeface="Arial"/>
                <a:sym typeface="Arial"/>
              </a:defRPr>
            </a:lvl4pPr>
            <a:lvl5pPr marL="0" marR="0" lvl="4" indent="0" algn="r" rtl="0">
              <a:spcBef>
                <a:spcPct val="0"/>
              </a:spcBef>
              <a:buNone/>
              <a:defRPr sz="1200" b="0" i="0" u="none" strike="noStrike" cap="none">
                <a:solidFill>
                  <a:srgbClr val="757575"/>
                </a:solidFill>
                <a:latin typeface="Arial"/>
                <a:ea typeface="Arial"/>
                <a:cs typeface="Arial"/>
                <a:sym typeface="Arial"/>
              </a:defRPr>
            </a:lvl5pPr>
            <a:lvl6pPr marL="0" marR="0" lvl="5" indent="0" algn="r" rtl="0">
              <a:spcBef>
                <a:spcPct val="0"/>
              </a:spcBef>
              <a:buNone/>
              <a:defRPr sz="1200" b="0" i="0" u="none" strike="noStrike" cap="none">
                <a:solidFill>
                  <a:srgbClr val="757575"/>
                </a:solidFill>
                <a:latin typeface="Arial"/>
                <a:ea typeface="Arial"/>
                <a:cs typeface="Arial"/>
                <a:sym typeface="Arial"/>
              </a:defRPr>
            </a:lvl6pPr>
            <a:lvl7pPr marL="0" marR="0" lvl="6" indent="0" algn="r" rtl="0">
              <a:spcBef>
                <a:spcPct val="0"/>
              </a:spcBef>
              <a:buNone/>
              <a:defRPr sz="1200" b="0" i="0" u="none" strike="noStrike" cap="none">
                <a:solidFill>
                  <a:srgbClr val="757575"/>
                </a:solidFill>
                <a:latin typeface="Arial"/>
                <a:ea typeface="Arial"/>
                <a:cs typeface="Arial"/>
                <a:sym typeface="Arial"/>
              </a:defRPr>
            </a:lvl7pPr>
            <a:lvl8pPr marL="0" marR="0" lvl="7" indent="0" algn="r" rtl="0">
              <a:spcBef>
                <a:spcPct val="0"/>
              </a:spcBef>
              <a:buNone/>
              <a:defRPr sz="1200" b="0" i="0" u="none" strike="noStrike" cap="none">
                <a:solidFill>
                  <a:srgbClr val="757575"/>
                </a:solidFill>
                <a:latin typeface="Arial"/>
                <a:ea typeface="Arial"/>
                <a:cs typeface="Arial"/>
                <a:sym typeface="Arial"/>
              </a:defRPr>
            </a:lvl8pPr>
            <a:lvl9pPr marL="0" marR="0" lvl="8" indent="0" algn="r" rtl="0">
              <a:spcBef>
                <a:spcPct val="0"/>
              </a:spcBef>
              <a:buNone/>
              <a:defRPr sz="1200" b="0" i="0" u="none" strike="noStrike" cap="none">
                <a:solidFill>
                  <a:srgbClr val="757575"/>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image" Target="../media/image13.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image" Target="../media/image14.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www.makeuseof.com/access-chatgpt-1800chatgpt/" TargetMode="External" /><Relationship Id="rId4" Type="http://schemas.openxmlformats.org/officeDocument/2006/relationships/image" Target="../media/image15.png" /><Relationship Id="rId5" Type="http://schemas.openxmlformats.org/officeDocument/2006/relationships/image" Target="../media/image16.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image" Target="../media/image17.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image" Target="../media/image18.png" /><Relationship Id="rId4" Type="http://schemas.openxmlformats.org/officeDocument/2006/relationships/image" Target="../media/image19.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image" Target="../media/image20.png" /><Relationship Id="rId4" Type="http://schemas.openxmlformats.org/officeDocument/2006/relationships/image" Target="../media/image21.png" /><Relationship Id="rId5" Type="http://schemas.openxmlformats.org/officeDocument/2006/relationships/image" Target="../media/image22.png" /><Relationship Id="rId6" Type="http://schemas.openxmlformats.org/officeDocument/2006/relationships/image" Target="../media/image23.png" /><Relationship Id="rId7" Type="http://schemas.openxmlformats.org/officeDocument/2006/relationships/image" Target="../media/image24.png" /><Relationship Id="rId8" Type="http://schemas.openxmlformats.org/officeDocument/2006/relationships/image" Target="../media/image25.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image" Target="../media/image26.png" /><Relationship Id="rId4" Type="http://schemas.openxmlformats.org/officeDocument/2006/relationships/image" Target="../media/image27.png" /><Relationship Id="rId5" Type="http://schemas.openxmlformats.org/officeDocument/2006/relationships/image" Target="../media/image28.png" /><Relationship Id="rId6" Type="http://schemas.openxmlformats.org/officeDocument/2006/relationships/image" Target="../media/image29.png" /><Relationship Id="rId7" Type="http://schemas.openxmlformats.org/officeDocument/2006/relationships/image" Target="../media/image30.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image" Target="../media/image3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image" Target="../media/image32.png" /><Relationship Id="rId4" Type="http://schemas.openxmlformats.org/officeDocument/2006/relationships/image" Target="../media/image33.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image" Target="../media/image34.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image" Target="../media/image35.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 Id="rId3" Type="http://schemas.openxmlformats.org/officeDocument/2006/relationships/image" Target="../media/image36.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4.xml" /><Relationship Id="rId3" Type="http://schemas.openxmlformats.org/officeDocument/2006/relationships/image" Target="../media/image37.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image" Target="../media/image38.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7.xml" /><Relationship Id="rId3" Type="http://schemas.openxmlformats.org/officeDocument/2006/relationships/image" Target="../media/image39.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8.xml" /><Relationship Id="rId3" Type="http://schemas.openxmlformats.org/officeDocument/2006/relationships/image" Target="../media/image40.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9.xml" /><Relationship Id="rId3" Type="http://schemas.openxmlformats.org/officeDocument/2006/relationships/image" Target="../media/image41.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image" Target="../media/image3.png" /><Relationship Id="rId4" Type="http://schemas.openxmlformats.org/officeDocument/2006/relationships/image" Target="../media/image4.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0.xml" /><Relationship Id="rId3" Type="http://schemas.openxmlformats.org/officeDocument/2006/relationships/hyperlink" Target="https://www.thebricks.com/" TargetMode="External" /><Relationship Id="rId4" Type="http://schemas.openxmlformats.org/officeDocument/2006/relationships/image" Target="../media/image42.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1.xml" /><Relationship Id="rId3" Type="http://schemas.openxmlformats.org/officeDocument/2006/relationships/hyperlink" Target="https://slidesgo.com/ai-presentations" TargetMode="External" /><Relationship Id="rId4" Type="http://schemas.openxmlformats.org/officeDocument/2006/relationships/image" Target="../media/image43.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3.xml" /><Relationship Id="rId3" Type="http://schemas.openxmlformats.org/officeDocument/2006/relationships/image" Target="../media/image44.png" /><Relationship Id="rId4" Type="http://schemas.openxmlformats.org/officeDocument/2006/relationships/image" Target="../media/image45.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4.xml" /><Relationship Id="rId3" Type="http://schemas.openxmlformats.org/officeDocument/2006/relationships/image" Target="../media/image46.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5.xml" /><Relationship Id="rId3" Type="http://schemas.openxmlformats.org/officeDocument/2006/relationships/hyperlink" Target="https://instantusername.com/" TargetMode="External" /><Relationship Id="rId4" Type="http://schemas.openxmlformats.org/officeDocument/2006/relationships/image" Target="../media/image47.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6.xml" /><Relationship Id="rId3" Type="http://schemas.openxmlformats.org/officeDocument/2006/relationships/image" Target="../media/image48.png" /><Relationship Id="rId4" Type="http://schemas.openxmlformats.org/officeDocument/2006/relationships/image" Target="../media/image49.png" /><Relationship Id="rId5" Type="http://schemas.openxmlformats.org/officeDocument/2006/relationships/image" Target="../media/image5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7.xml" /><Relationship Id="rId3" Type="http://schemas.openxmlformats.org/officeDocument/2006/relationships/hyperlink" Target="https://fred.stlouisfed.org/" TargetMode="External" /><Relationship Id="rId4" Type="http://schemas.openxmlformats.org/officeDocument/2006/relationships/image" Target="../media/image5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8.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9.xml" /><Relationship Id="rId3" Type="http://schemas.openxmlformats.org/officeDocument/2006/relationships/hyperlink" Target="https://www.aiease.ai/photo-restoration/" TargetMode="External" /><Relationship Id="rId4" Type="http://schemas.openxmlformats.org/officeDocument/2006/relationships/hyperlink" Target="https://readpartner.com/" TargetMode="External" /><Relationship Id="rId5" Type="http://schemas.openxmlformats.org/officeDocument/2006/relationships/image" Target="../media/image5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image" Target="../media/image5.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0.xml" /><Relationship Id="rId3" Type="http://schemas.openxmlformats.org/officeDocument/2006/relationships/image" Target="../media/image53.png" /><Relationship Id="rId4" Type="http://schemas.openxmlformats.org/officeDocument/2006/relationships/image" Target="../media/image54.png" /><Relationship Id="rId5" Type="http://schemas.openxmlformats.org/officeDocument/2006/relationships/image" Target="../media/image55.png" /><Relationship Id="rId6" Type="http://schemas.openxmlformats.org/officeDocument/2006/relationships/image" Target="../media/image56.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1.xml" /><Relationship Id="rId3" Type="http://schemas.openxmlformats.org/officeDocument/2006/relationships/image" Target="../media/image57.png" /><Relationship Id="rId4" Type="http://schemas.openxmlformats.org/officeDocument/2006/relationships/image" Target="../media/image58.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2.xml" /><Relationship Id="rId3" Type="http://schemas.openxmlformats.org/officeDocument/2006/relationships/image" Target="../media/image59.png" /><Relationship Id="rId4" Type="http://schemas.openxmlformats.org/officeDocument/2006/relationships/image" Target="../media/image60.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3.xml" /><Relationship Id="rId3" Type="http://schemas.openxmlformats.org/officeDocument/2006/relationships/image" Target="../media/image61.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4.xml" /><Relationship Id="rId3" Type="http://schemas.openxmlformats.org/officeDocument/2006/relationships/image" Target="../media/image6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image" Target="../media/image7.png" /><Relationship Id="rId4" Type="http://schemas.openxmlformats.org/officeDocument/2006/relationships/image" Target="../media/image8.png" /><Relationship Id="rId5" Type="http://schemas.openxmlformats.org/officeDocument/2006/relationships/image" Target="../media/image9.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10.png" /><Relationship Id="rId4" Type="http://schemas.openxmlformats.org/officeDocument/2006/relationships/image" Target="../media/image11.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image" Target="../media/image12.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5DAEE15-F438-0C51-52AC-ABC2A71DC70E}"/>
              </a:ext>
            </a:extLst>
          </p:cNvPr>
          <p:cNvSpPr>
            <a:spLocks noGrp="1"/>
          </p:cNvSpPr>
          <p:nvPr>
            <p:ph type="title"/>
          </p:nvPr>
        </p:nvSpPr>
        <p:spPr>
          <a:xfrm>
            <a:off x="1415935" y="358107"/>
            <a:ext cx="9462272" cy="1922638"/>
          </a:xfrm>
          <a:solidFill>
            <a:schemeClr val="bg1"/>
          </a:solidFill>
        </p:spPr>
        <p:txBody>
          <a:bodyPr anchor="t">
            <a:noAutofit/>
          </a:bodyPr>
          <a:lstStyle/>
          <a:p>
            <a:pPr algn="ctr"/>
            <a:r>
              <a:rPr lang="en-US" sz="7200"/>
              <a:t>30 Sites in 30 Minutes</a:t>
            </a:r>
            <a:br>
              <a:rPr lang="en-US" sz="7200"/>
            </a:br>
            <a:r>
              <a:rPr lang="en-US" sz="7200"/>
              <a:t>AI and Beyond</a:t>
            </a:r>
          </a:p>
        </p:txBody>
      </p:sp>
      <p:sp>
        <p:nvSpPr>
          <p:cNvPr id="5" name="Google Shape;91;p1">
            <a:extLst>
              <a:ext uri="{FF2B5EF4-FFF2-40B4-BE49-F238E27FC236}">
                <a16:creationId xmlns:a16="http://schemas.microsoft.com/office/drawing/2014/main" id="{F14CF004-6B8F-DF30-F508-31103DB0759F}"/>
              </a:ext>
            </a:extLst>
          </p:cNvPr>
          <p:cNvSpPr txBox="1">
            <a:spLocks noGrp="1"/>
          </p:cNvSpPr>
          <p:nvPr>
            <p:ph type="body" idx="1"/>
          </p:nvPr>
        </p:nvSpPr>
        <p:spPr>
          <a:xfrm>
            <a:off x="5517931" y="2461293"/>
            <a:ext cx="6038774" cy="3639450"/>
          </a:xfrm>
          <a:prstGeom prst="rect">
            <a:avLst/>
          </a:prstGeom>
          <a:solidFill>
            <a:schemeClr val="bg1"/>
          </a:solidFill>
        </p:spPr>
        <p:txBody>
          <a:bodyPr spcFirstLastPara="1" vert="horz" lIns="91440" tIns="45720" rIns="91440" bIns="45720" rtlCol="0" anchor="ctr" anchorCtr="0">
            <a:normAutofit/>
          </a:bodyPr>
          <a:lstStyle/>
          <a:p>
            <a:pPr marL="914400" lvl="2" indent="0">
              <a:spcBef>
                <a:spcPct val="0"/>
              </a:spcBef>
              <a:spcAft>
                <a:spcPts val="600"/>
              </a:spcAft>
            </a:pPr>
            <a:r>
              <a:rPr lang="en-US" sz="2800" kern="1200">
                <a:solidFill>
                  <a:schemeClr val="tx1"/>
                </a:solidFill>
                <a:latin typeface="Play"/>
                <a:ea typeface="+mn-ea"/>
                <a:cs typeface="+mn-cs"/>
                <a:sym typeface="Calibri" panose="020f0502020204030204"/>
              </a:rPr>
              <a:t>Loyd Auerbach, LexisNexis</a:t>
            </a:r>
          </a:p>
          <a:p>
            <a:pPr marL="914400" lvl="2" indent="0">
              <a:spcBef>
                <a:spcPct val="0"/>
              </a:spcBef>
              <a:spcAft>
                <a:spcPts val="600"/>
              </a:spcAft>
            </a:pPr>
            <a:endParaRPr lang="en-US" sz="2800" kern="1200">
              <a:solidFill>
                <a:schemeClr val="tx1"/>
              </a:solidFill>
              <a:latin typeface="Play"/>
              <a:ea typeface="+mn-ea"/>
              <a:cs typeface="+mn-cs"/>
              <a:sym typeface="Calibri" panose="020f0502020204030204"/>
            </a:endParaRPr>
          </a:p>
          <a:p>
            <a:pPr marL="914400" lvl="2" indent="0">
              <a:spcBef>
                <a:spcPct val="0"/>
              </a:spcBef>
              <a:spcAft>
                <a:spcPts val="600"/>
              </a:spcAft>
            </a:pPr>
            <a:r>
              <a:rPr lang="en-US" sz="2800" kern="1200">
                <a:solidFill>
                  <a:schemeClr val="tx1"/>
                </a:solidFill>
                <a:latin typeface="Play"/>
                <a:ea typeface="+mn-ea"/>
                <a:cs typeface="+mn-cs"/>
                <a:sym typeface="Calibri" panose="020f0502020204030204"/>
              </a:rPr>
              <a:t>Tina Dumas, Nossaman LLP</a:t>
            </a:r>
            <a:endParaRPr lang="en-US" sz="2000" kern="1200">
              <a:solidFill>
                <a:schemeClr val="tx1"/>
              </a:solidFill>
              <a:latin typeface="Play"/>
              <a:ea typeface="+mn-ea"/>
              <a:cs typeface="+mn-cs"/>
              <a:sym typeface="Play"/>
            </a:endParaRPr>
          </a:p>
          <a:p>
            <a:pPr marL="0" lvl="0" indent="-228600">
              <a:spcBef>
                <a:spcPct val="0"/>
              </a:spcBef>
              <a:spcAft>
                <a:spcPts val="600"/>
              </a:spcAft>
              <a:buFont typeface="Arial" panose="020b0604020202020204" pitchFamily="34" charset="0"/>
              <a:buChar char="•"/>
            </a:pPr>
            <a:endParaRPr lang="en-US" sz="2000" kern="1200">
              <a:solidFill>
                <a:schemeClr val="tx1"/>
              </a:solidFill>
              <a:latin typeface="Play"/>
              <a:ea typeface="+mn-ea"/>
              <a:cs typeface="+mn-cs"/>
              <a:sym typeface="Calibri" panose="020f0502020204030204"/>
            </a:endParaRPr>
          </a:p>
          <a:p>
            <a:pPr marL="0" lvl="0" indent="-228600">
              <a:spcBef>
                <a:spcPct val="0"/>
              </a:spcBef>
              <a:spcAft>
                <a:spcPts val="600"/>
              </a:spcAft>
              <a:buFont typeface="Arial" panose="020b0604020202020204" pitchFamily="34" charset="0"/>
              <a:buChar char="•"/>
            </a:pPr>
            <a:endParaRPr lang="en-US" sz="2000" kern="1200">
              <a:solidFill>
                <a:schemeClr val="tx1"/>
              </a:solidFill>
              <a:latin typeface="+mn-lt"/>
              <a:ea typeface="+mn-ea"/>
              <a:cs typeface="+mn-cs"/>
              <a:sym typeface="Calibri" panose="020f0502020204030204"/>
            </a:endParaRPr>
          </a:p>
        </p:txBody>
      </p:sp>
      <p:pic>
        <p:nvPicPr>
          <p:cNvPr id="4" name="Picture 3">
            <a:extLst>
              <a:ext uri="{FF2B5EF4-FFF2-40B4-BE49-F238E27FC236}">
                <a16:creationId xmlns:a16="http://schemas.microsoft.com/office/drawing/2014/main" id="{33DA246C-8933-1C81-84E2-2605872F0C1E}"/>
              </a:ext>
            </a:extLst>
          </p:cNvPr>
          <p:cNvPicPr>
            <a:picLocks noChangeAspect="1"/>
          </p:cNvPicPr>
          <p:nvPr/>
        </p:nvPicPr>
        <p:blipFill>
          <a:blip r:embed="rId3"/>
          <a:stretch>
            <a:fillRect/>
          </a:stretch>
        </p:blipFill>
        <p:spPr>
          <a:xfrm>
            <a:off x="635295" y="2461292"/>
            <a:ext cx="5452361" cy="3639450"/>
          </a:xfrm>
          <a:prstGeom prst="rect">
            <a:avLst/>
          </a:prstGeom>
        </p:spPr>
      </p:pic>
    </p:spTree>
    <p:extLst>
      <p:ext uri="{BB962C8B-B14F-4D97-AF65-F5344CB8AC3E}">
        <p14:creationId xmlns:p14="http://schemas.microsoft.com/office/powerpoint/2010/main" val="3854396306"/>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51"/>
        <p:cNvGrpSpPr/>
        <p:nvPr/>
      </p:nvGrpSpPr>
      <p:grpSpPr>
        <a:xfrm>
          <a:off x="0" y="0"/>
          <a:ext cx="0" cy="0"/>
        </a:xfrm>
      </p:grpSpPr>
      <p:sp>
        <p:nvSpPr>
          <p:cNvPr id="152" name="Google Shape;152;p13"/>
          <p:cNvSpPr txBox="1">
            <a:spLocks noGrp="1"/>
          </p:cNvSpPr>
          <p:nvPr>
            <p:ph type="title"/>
          </p:nvPr>
        </p:nvSpPr>
        <p:spPr>
          <a:xfrm>
            <a:off x="962025" y="422275"/>
            <a:ext cx="10515600" cy="8730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Tx/>
              <a:buFont typeface="Calibri" panose="020f0502020204030204"/>
              <a:buNone/>
            </a:pPr>
            <a:r>
              <a:rPr lang="en-US" sz="4400" b="0" i="0" strike="noStrike">
                <a:solidFill>
                  <a:schemeClr val="tx1"/>
                </a:solidFill>
                <a:uFill>
                  <a:noFill/>
                </a:uFill>
                <a:latin typeface="Play"/>
                <a:ea typeface="Calibri"/>
                <a:cs typeface="Calibri"/>
                <a:sym typeface="Calibri" panose="020f0502020204030204"/>
              </a:rPr>
              <a:t>Britannica AI Chatbot</a:t>
            </a:r>
            <a:endParaRPr>
              <a:solidFill>
                <a:schemeClr val="tx1"/>
              </a:solidFill>
            </a:endParaRPr>
          </a:p>
          <a:p>
            <a:pPr marL="0" lvl="0" indent="0" algn="ctr" rtl="0">
              <a:lnSpc>
                <a:spcPct val="90000"/>
              </a:lnSpc>
              <a:spcBef>
                <a:spcPct val="0"/>
              </a:spcBef>
              <a:spcAft>
                <a:spcPct val="0"/>
              </a:spcAft>
              <a:buClr>
                <a:srgbClr val="1155CC"/>
              </a:buClr>
              <a:buSzPct val="133333"/>
              <a:buFont typeface="Calibri" panose="020f0502020204030204"/>
              <a:buNone/>
            </a:pPr>
            <a:r>
              <a:rPr lang="en-US" sz="3300" u="sng">
                <a:solidFill>
                  <a:srgbClr val="1155CC"/>
                </a:solidFill>
                <a:latin typeface="Play"/>
              </a:rPr>
              <a:t>https://www.britannica.com/chatbot</a:t>
            </a:r>
            <a:endParaRPr sz="3300">
              <a:solidFill>
                <a:srgbClr val="1155CC"/>
              </a:solidFill>
              <a:latin typeface="Play"/>
            </a:endParaRPr>
          </a:p>
        </p:txBody>
      </p:sp>
      <p:pic>
        <p:nvPicPr>
          <p:cNvPr id="153" name="Google Shape;153;p13"/>
          <p:cNvPicPr preferRelativeResize="0"/>
          <p:nvPr/>
        </p:nvPicPr>
        <p:blipFill>
          <a:blip r:embed="rId3">
            <a:alphaModFix/>
          </a:blip>
          <a:stretch>
            <a:fillRect/>
          </a:stretch>
        </p:blipFill>
        <p:spPr>
          <a:xfrm>
            <a:off x="1628502" y="1434770"/>
            <a:ext cx="8934995" cy="5212080"/>
          </a:xfrm>
          <a:prstGeom prst="rect">
            <a:avLst/>
          </a:prstGeom>
          <a:noFill/>
          <a:ln>
            <a:noFill/>
          </a:ln>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58"/>
        <p:cNvGrpSpPr/>
        <p:nvPr/>
      </p:nvGrpSpPr>
      <p:grpSpPr>
        <a:xfrm>
          <a:off x="0" y="0"/>
          <a:ext cx="0" cy="0"/>
        </a:xfrm>
      </p:grpSpPr>
      <p:sp>
        <p:nvSpPr>
          <p:cNvPr id="159" name="Google Shape;159;p14"/>
          <p:cNvSpPr txBox="1">
            <a:spLocks noGrp="1"/>
          </p:cNvSpPr>
          <p:nvPr>
            <p:ph type="title"/>
          </p:nvPr>
        </p:nvSpPr>
        <p:spPr>
          <a:xfrm>
            <a:off x="838200" y="365125"/>
            <a:ext cx="10515600" cy="514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ct val="0"/>
              </a:spcBef>
              <a:spcAft>
                <a:spcPct val="0"/>
              </a:spcAft>
              <a:buClr>
                <a:srgbClr val="333333"/>
              </a:buClr>
              <a:buSzPct val="122222"/>
              <a:buFont typeface="Calibri" panose="020f0502020204030204"/>
              <a:buNone/>
            </a:pPr>
            <a:r>
              <a:rPr lang="en-US" sz="3600" b="0" i="0" u="none" strike="noStrike">
                <a:solidFill>
                  <a:srgbClr val="333333"/>
                </a:solidFill>
                <a:highlight>
                  <a:srgbClr val="FFFFFF"/>
                </a:highlight>
                <a:latin typeface="Play"/>
                <a:ea typeface="Calibri"/>
                <a:cs typeface="Calibri"/>
                <a:sym typeface="Calibri" panose="020f0502020204030204"/>
              </a:rPr>
              <a:t>1-800-CHATGPT, you can now talk with the AI assistant.</a:t>
            </a:r>
            <a:endParaRPr sz="3600" b="0" i="0" u="none" strike="noStrike">
              <a:solidFill>
                <a:srgbClr val="1A1A1A"/>
              </a:solidFill>
              <a:highlight>
                <a:srgbClr val="FFFFFF"/>
              </a:highlight>
              <a:latin typeface="Play"/>
              <a:ea typeface="Calibri"/>
              <a:cs typeface="Calibri"/>
              <a:sym typeface="Calibri" panose="020f0502020204030204"/>
            </a:endParaRPr>
          </a:p>
        </p:txBody>
      </p:sp>
      <p:sp>
        <p:nvSpPr>
          <p:cNvPr id="160" name="Google Shape;160;p14"/>
          <p:cNvSpPr txBox="1">
            <a:spLocks noGrp="1"/>
          </p:cNvSpPr>
          <p:nvPr>
            <p:ph type="body" idx="1"/>
          </p:nvPr>
        </p:nvSpPr>
        <p:spPr>
          <a:xfrm>
            <a:off x="756745" y="935425"/>
            <a:ext cx="10597054" cy="851334"/>
          </a:xfrm>
          <a:prstGeom prst="rect">
            <a:avLst/>
          </a:prstGeom>
          <a:solidFill>
            <a:schemeClr val="bg1"/>
          </a:solidFill>
          <a:ln>
            <a:noFill/>
          </a:ln>
        </p:spPr>
        <p:txBody>
          <a:bodyPr spcFirstLastPara="1" wrap="square" lIns="91425" tIns="45700" rIns="91425" bIns="45700" anchor="t" anchorCtr="0">
            <a:normAutofit/>
          </a:bodyPr>
          <a:lstStyle/>
          <a:p>
            <a:pPr marL="457200" lvl="1" indent="0">
              <a:buClr>
                <a:srgbClr val="1155CC"/>
              </a:buClr>
              <a:buSzPts val="2400"/>
              <a:buNone/>
            </a:pPr>
            <a:r>
              <a:rPr lang="en-US" sz="2600">
                <a:solidFill>
                  <a:srgbClr val="1155CC"/>
                </a:solidFill>
                <a:latin typeface="Play"/>
              </a:rPr>
              <a:t>https://www.makeuseof.com/access-chatgpt-1800chatgpt/</a:t>
            </a:r>
            <a:endParaRPr lang="en-US" sz="2600" b="0" i="0" u="sng" strike="noStrike">
              <a:solidFill>
                <a:srgbClr val="1155CC"/>
              </a:solidFill>
              <a:highlight>
                <a:srgbClr val="FFFFFF"/>
              </a:highlight>
              <a:latin typeface="Play"/>
              <a:ea typeface="Calibri"/>
              <a:cs typeface="Calibri"/>
              <a:sym typeface="Calibri" panose="020f0502020204030204"/>
            </a:endParaRPr>
          </a:p>
          <a:p>
            <a:pPr marL="457200" marR="0" lvl="1" indent="0" algn="l" rtl="0">
              <a:lnSpc>
                <a:spcPct val="90000"/>
              </a:lnSpc>
              <a:spcBef>
                <a:spcPts val="500"/>
              </a:spcBef>
              <a:spcAft>
                <a:spcPct val="0"/>
              </a:spcAft>
              <a:buClr>
                <a:srgbClr val="1155CC"/>
              </a:buClr>
              <a:buSzPts val="2400"/>
              <a:buNone/>
            </a:pPr>
            <a:endParaRPr lang="en-US" b="0" i="0" u="none" strike="noStrike">
              <a:solidFill>
                <a:srgbClr val="333333"/>
              </a:solidFill>
              <a:highlight>
                <a:srgbClr val="FFFFFF"/>
              </a:highlight>
              <a:latin typeface="Calibri" panose="020f0502020204030204"/>
              <a:ea typeface="Calibri"/>
              <a:cs typeface="Calibri"/>
              <a:sym typeface="Calibri" panose="020f0502020204030204"/>
            </a:endParaRPr>
          </a:p>
        </p:txBody>
      </p:sp>
      <p:pic>
        <p:nvPicPr>
          <p:cNvPr id="161" name="Google Shape;161;p14"/>
          <p:cNvPicPr preferRelativeResize="0"/>
          <p:nvPr/>
        </p:nvPicPr>
        <p:blipFill>
          <a:blip r:embed="rId3">
            <a:alphaModFix/>
          </a:blip>
          <a:stretch>
            <a:fillRect/>
          </a:stretch>
        </p:blipFill>
        <p:spPr>
          <a:xfrm>
            <a:off x="2557463" y="2147763"/>
            <a:ext cx="7077074" cy="4241175"/>
          </a:xfrm>
          <a:prstGeom prst="rect">
            <a:avLst/>
          </a:prstGeom>
          <a:noFill/>
          <a:ln>
            <a:noFill/>
          </a:ln>
        </p:spPr>
      </p:pic>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65"/>
        <p:cNvGrpSpPr/>
        <p:nvPr/>
      </p:nvGrpSpPr>
      <p:grpSpPr>
        <a:xfrm>
          <a:off x="0" y="0"/>
          <a:ext cx="0" cy="0"/>
        </a:xfrm>
      </p:grpSpPr>
      <p:sp>
        <p:nvSpPr>
          <p:cNvPr id="166" name="Google Shape;166;p15"/>
          <p:cNvSpPr txBox="1">
            <a:spLocks noGrp="1"/>
          </p:cNvSpPr>
          <p:nvPr>
            <p:ph type="title"/>
          </p:nvPr>
        </p:nvSpPr>
        <p:spPr>
          <a:xfrm>
            <a:off x="838200" y="365125"/>
            <a:ext cx="10515600" cy="9318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l" rtl="0">
              <a:lnSpc>
                <a:spcPct val="90000"/>
              </a:lnSpc>
              <a:spcBef>
                <a:spcPct val="0"/>
              </a:spcBef>
              <a:spcAft>
                <a:spcPct val="0"/>
              </a:spcAft>
              <a:buClr>
                <a:srgbClr val="1155CC"/>
              </a:buClr>
              <a:buSzTx/>
              <a:buFont typeface="Calibri" panose="020f0502020204030204"/>
              <a:buNone/>
            </a:pPr>
            <a:endParaRPr>
              <a:latin typeface="Calibri" panose="020f0502020204030204"/>
              <a:ea typeface="Calibri"/>
              <a:cs typeface="Calibri"/>
              <a:sym typeface="Calibri" panose="020f0502020204030204"/>
            </a:endParaRPr>
          </a:p>
          <a:p>
            <a:pPr marL="0" lvl="0" indent="0" algn="ctr" rtl="0">
              <a:lnSpc>
                <a:spcPct val="90000"/>
              </a:lnSpc>
              <a:spcBef>
                <a:spcPct val="0"/>
              </a:spcBef>
              <a:spcAft>
                <a:spcPct val="0"/>
              </a:spcAft>
              <a:buClr>
                <a:srgbClr val="1155CC"/>
              </a:buClr>
              <a:buSzPct val="133333"/>
              <a:buFont typeface="Calibri" panose="020f0502020204030204"/>
              <a:buNone/>
            </a:pPr>
            <a:r>
              <a:rPr lang="en-US" sz="3600" b="0" i="0" strike="noStrike">
                <a:solidFill>
                  <a:schemeClr val="tx1"/>
                </a:solidFill>
                <a:highlight>
                  <a:srgbClr val="FFFFFF"/>
                </a:highlight>
                <a:uFill>
                  <a:noFill/>
                </a:uFill>
                <a:latin typeface="Play"/>
                <a:ea typeface="Calibri"/>
                <a:cs typeface="Calibri"/>
                <a:sym typeface="Calibri" panose="020f0502020204030204"/>
              </a:rPr>
              <a:t>Every AI Copyright Lawsuit in the US, Visualized | WIRED</a:t>
            </a:r>
            <a:br>
              <a:rPr lang="en-US" sz="3300" u="sng">
                <a:solidFill>
                  <a:schemeClr val="tx1"/>
                </a:solidFill>
                <a:latin typeface="Play"/>
                <a:ea typeface="Calibri"/>
                <a:cs typeface="Calibri"/>
                <a:sym typeface="Calibri" panose="020f0502020204030204"/>
              </a:rPr>
            </a:br>
            <a:r>
              <a:rPr lang="en-US" sz="3300" u="sng">
                <a:solidFill>
                  <a:srgbClr val="1155CC"/>
                </a:solidFill>
                <a:latin typeface="Play"/>
                <a:ea typeface="Calibri"/>
                <a:cs typeface="Calibri"/>
                <a:sym typeface="Calibri" panose="020f0502020204030204"/>
              </a:rPr>
              <a:t>https://www.wired.com/story/ai-copyright-case-tracker/</a:t>
            </a:r>
            <a:br>
              <a:rPr lang="en-US" b="0" i="0" u="sng" strike="noStrike">
                <a:solidFill>
                  <a:srgbClr val="1155CC"/>
                </a:solidFill>
                <a:highlight>
                  <a:srgbClr val="FFFFFF"/>
                </a:highlight>
                <a:latin typeface="Play"/>
                <a:ea typeface="Calibri"/>
                <a:cs typeface="Calibri"/>
                <a:sym typeface="Calibri" panose="020f0502020204030204"/>
              </a:rPr>
            </a:br>
            <a:endParaRPr b="0" i="0" u="sng" strike="noStrike">
              <a:solidFill>
                <a:srgbClr val="333333"/>
              </a:solidFill>
              <a:highlight>
                <a:srgbClr val="FFFFFF"/>
              </a:highlight>
              <a:latin typeface="Play"/>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16="http://schemas.microsoft.com/office/drawing/2014/main" xmlns:ahyp="http://schemas.microsoft.com/office/drawing/2018/hyperlinkcolor" val="tx"/>
                  </a:ext>
                </a:extLst>
              </a:hlinkClick>
            </a:endParaRPr>
          </a:p>
        </p:txBody>
      </p:sp>
      <p:pic>
        <p:nvPicPr>
          <p:cNvPr id="168" name="Google Shape;168;p15"/>
          <p:cNvPicPr preferRelativeResize="0"/>
          <p:nvPr/>
        </p:nvPicPr>
        <p:blipFill>
          <a:blip r:embed="rId4">
            <a:alphaModFix/>
          </a:blip>
          <a:stretch>
            <a:fillRect/>
          </a:stretch>
        </p:blipFill>
        <p:spPr>
          <a:xfrm>
            <a:off x="2371844" y="1386502"/>
            <a:ext cx="8158921" cy="1810407"/>
          </a:xfrm>
          <a:prstGeom prst="rect">
            <a:avLst/>
          </a:prstGeom>
          <a:noFill/>
          <a:ln>
            <a:noFill/>
          </a:ln>
        </p:spPr>
      </p:pic>
      <p:pic>
        <p:nvPicPr>
          <p:cNvPr id="3" name="Picture 2">
            <a:extLst>
              <a:ext uri="{FF2B5EF4-FFF2-40B4-BE49-F238E27FC236}">
                <a16:creationId xmlns:a16="http://schemas.microsoft.com/office/drawing/2014/main" id="{142F5E57-FAAA-7492-FBE1-20386AC022D3}"/>
              </a:ext>
            </a:extLst>
          </p:cNvPr>
          <p:cNvPicPr>
            <a:picLocks noChangeAspect="1"/>
          </p:cNvPicPr>
          <p:nvPr/>
        </p:nvPicPr>
        <p:blipFill>
          <a:blip r:embed="rId5"/>
          <a:srcRect b="4675"/>
          <a:stretch>
            <a:fillRect/>
          </a:stretch>
        </p:blipFill>
        <p:spPr>
          <a:xfrm>
            <a:off x="355305" y="3286486"/>
            <a:ext cx="11481390" cy="347472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72"/>
        <p:cNvGrpSpPr/>
        <p:nvPr/>
      </p:nvGrpSpPr>
      <p:grpSpPr>
        <a:xfrm>
          <a:off x="0" y="0"/>
          <a:ext cx="0" cy="0"/>
        </a:xfrm>
      </p:grpSpPr>
      <p:sp>
        <p:nvSpPr>
          <p:cNvPr id="173" name="Google Shape;173;p17"/>
          <p:cNvSpPr txBox="1">
            <a:spLocks noGrp="1"/>
          </p:cNvSpPr>
          <p:nvPr>
            <p:ph type="title"/>
          </p:nvPr>
        </p:nvSpPr>
        <p:spPr>
          <a:xfrm>
            <a:off x="933962" y="132759"/>
            <a:ext cx="10515600" cy="981338"/>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ct val="122222"/>
              <a:buFont typeface="Calibri" panose="020f0502020204030204"/>
              <a:buNone/>
            </a:pPr>
            <a:r>
              <a:rPr lang="en-US" sz="3600">
                <a:solidFill>
                  <a:schemeClr val="tx1"/>
                </a:solidFill>
                <a:latin typeface="Play"/>
                <a:ea typeface="Calibri"/>
                <a:cs typeface="Calibri"/>
                <a:sym typeface="Calibri" panose="020f0502020204030204"/>
              </a:rPr>
              <a:t>ETO AGORA</a:t>
            </a:r>
            <a:br>
              <a:rPr lang="en-US" sz="3600" u="sng">
                <a:solidFill>
                  <a:srgbClr val="4A86E8"/>
                </a:solidFill>
                <a:latin typeface="Play"/>
                <a:ea typeface="Calibri"/>
                <a:cs typeface="Calibri"/>
                <a:sym typeface="Calibri" panose="020f0502020204030204"/>
              </a:rPr>
            </a:br>
            <a:r>
              <a:rPr lang="en-US" sz="3600" u="sng">
                <a:solidFill>
                  <a:srgbClr val="1155CC"/>
                </a:solidFill>
                <a:latin typeface="Play"/>
                <a:ea typeface="Calibri"/>
                <a:cs typeface="Calibri"/>
                <a:sym typeface="Calibri" panose="020f0502020204030204"/>
              </a:rPr>
              <a:t>https://agora.eto.tech/</a:t>
            </a:r>
            <a:endParaRPr sz="3600" u="sng">
              <a:solidFill>
                <a:srgbClr val="1155CC"/>
              </a:solidFill>
              <a:latin typeface="Play"/>
              <a:ea typeface="Calibri"/>
              <a:cs typeface="Calibri"/>
              <a:sym typeface="Calibri" panose="020f0502020204030204"/>
            </a:endParaRPr>
          </a:p>
        </p:txBody>
      </p:sp>
      <p:pic>
        <p:nvPicPr>
          <p:cNvPr id="174" name="Google Shape;174;p17"/>
          <p:cNvPicPr preferRelativeResize="0"/>
          <p:nvPr/>
        </p:nvPicPr>
        <p:blipFill>
          <a:blip r:embed="rId3">
            <a:alphaModFix/>
          </a:blip>
          <a:stretch>
            <a:fillRect/>
          </a:stretch>
        </p:blipFill>
        <p:spPr>
          <a:xfrm>
            <a:off x="404000" y="1230925"/>
            <a:ext cx="11575525" cy="5578399"/>
          </a:xfrm>
          <a:prstGeom prst="rect">
            <a:avLst/>
          </a:prstGeom>
          <a:noFill/>
          <a:ln>
            <a:noFill/>
          </a:ln>
        </p:spPr>
      </p:pic>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78"/>
        <p:cNvGrpSpPr/>
        <p:nvPr/>
      </p:nvGrpSpPr>
      <p:grpSpPr>
        <a:xfrm>
          <a:off x="0" y="0"/>
          <a:ext cx="0" cy="0"/>
        </a:xfrm>
      </p:grpSpPr>
      <p:sp>
        <p:nvSpPr>
          <p:cNvPr id="179" name="Google Shape;179;p18"/>
          <p:cNvSpPr txBox="1">
            <a:spLocks noGrp="1"/>
          </p:cNvSpPr>
          <p:nvPr>
            <p:ph type="title"/>
          </p:nvPr>
        </p:nvSpPr>
        <p:spPr>
          <a:xfrm>
            <a:off x="673325" y="167300"/>
            <a:ext cx="10515600" cy="106241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Tx/>
              <a:buFont typeface="Arial"/>
              <a:buNone/>
            </a:pPr>
            <a:endParaRPr>
              <a:latin typeface="Play"/>
            </a:endParaRPr>
          </a:p>
          <a:p>
            <a:pPr marL="0" lvl="0" indent="0" algn="ctr" rtl="0">
              <a:lnSpc>
                <a:spcPct val="90000"/>
              </a:lnSpc>
              <a:spcBef>
                <a:spcPct val="0"/>
              </a:spcBef>
              <a:spcAft>
                <a:spcPct val="0"/>
              </a:spcAft>
              <a:buClr>
                <a:srgbClr val="1155CC"/>
              </a:buClr>
              <a:buSzPct val="133333"/>
              <a:buFont typeface="Arial"/>
              <a:buNone/>
            </a:pPr>
            <a:r>
              <a:rPr lang="en-US" sz="3300" err="1">
                <a:solidFill>
                  <a:schemeClr val="tx1"/>
                </a:solidFill>
                <a:latin typeface="Play"/>
                <a:ea typeface="Arial"/>
                <a:cs typeface="Arial"/>
                <a:sym typeface="Arial"/>
              </a:rPr>
              <a:t>incogni</a:t>
            </a:r>
            <a:br>
              <a:rPr lang="en-US" sz="3300" u="sng">
                <a:solidFill>
                  <a:schemeClr val="tx1"/>
                </a:solidFill>
                <a:latin typeface="Play"/>
                <a:ea typeface="Arial"/>
                <a:cs typeface="Arial"/>
                <a:sym typeface="Arial"/>
              </a:rPr>
            </a:br>
            <a:r>
              <a:rPr lang="en-US" sz="3300" b="0" i="0" u="sng" strike="noStrike">
                <a:solidFill>
                  <a:srgbClr val="1155CC"/>
                </a:solidFill>
                <a:latin typeface="Play"/>
                <a:ea typeface="Arial"/>
                <a:cs typeface="Arial"/>
                <a:sym typeface="Arial"/>
              </a:rPr>
              <a:t>https://incogni.com/</a:t>
            </a:r>
            <a:r>
              <a:rPr lang="en-US" sz="3300" b="0" i="0" u="sng" strike="noStrike">
                <a:solidFill>
                  <a:srgbClr val="1155CC"/>
                </a:solidFill>
                <a:latin typeface="Play"/>
                <a:ea typeface="Calibri"/>
                <a:cs typeface="Calibri"/>
                <a:sym typeface="Calibri" panose="020f0502020204030204"/>
              </a:rPr>
              <a:t> </a:t>
            </a:r>
            <a:endParaRPr sz="3300">
              <a:solidFill>
                <a:srgbClr val="1155CC"/>
              </a:solidFill>
              <a:latin typeface="Play"/>
              <a:ea typeface="Calibri"/>
              <a:cs typeface="Calibri"/>
              <a:sym typeface="Calibri" panose="020f0502020204030204"/>
            </a:endParaRPr>
          </a:p>
          <a:p>
            <a:pPr marL="0" lvl="0" indent="0" algn="ctr" rtl="0">
              <a:lnSpc>
                <a:spcPct val="90000"/>
              </a:lnSpc>
              <a:spcBef>
                <a:spcPct val="0"/>
              </a:spcBef>
              <a:spcAft>
                <a:spcPct val="0"/>
              </a:spcAft>
              <a:buClr>
                <a:srgbClr val="1155CC"/>
              </a:buClr>
              <a:buSzPct val="166037"/>
              <a:buFont typeface="Arial"/>
              <a:buNone/>
            </a:pPr>
            <a:r>
              <a:rPr lang="en-US" sz="2650">
                <a:latin typeface="Play"/>
                <a:ea typeface="Calibri"/>
                <a:cs typeface="Calibri"/>
                <a:sym typeface="Calibri" panose="020f0502020204030204"/>
              </a:rPr>
              <a:t>Control your online presence - Data Privacy</a:t>
            </a:r>
            <a:br>
              <a:rPr lang="en-US" b="0" i="0" u="none" strike="noStrike">
                <a:solidFill>
                  <a:srgbClr val="1155CC"/>
                </a:solidFill>
                <a:latin typeface="Play"/>
                <a:ea typeface="Calibri"/>
                <a:cs typeface="Calibri"/>
                <a:sym typeface="Calibri" panose="020f0502020204030204"/>
              </a:rPr>
            </a:br>
            <a:endParaRPr>
              <a:latin typeface="Play"/>
            </a:endParaRPr>
          </a:p>
        </p:txBody>
      </p:sp>
      <p:pic>
        <p:nvPicPr>
          <p:cNvPr id="180" name="Google Shape;180;p18"/>
          <p:cNvPicPr preferRelativeResize="0"/>
          <p:nvPr/>
        </p:nvPicPr>
        <p:blipFill>
          <a:blip r:embed="rId3">
            <a:alphaModFix/>
          </a:blip>
          <a:stretch>
            <a:fillRect/>
          </a:stretch>
        </p:blipFill>
        <p:spPr>
          <a:xfrm>
            <a:off x="2460449" y="1304950"/>
            <a:ext cx="6727576" cy="3059900"/>
          </a:xfrm>
          <a:prstGeom prst="rect">
            <a:avLst/>
          </a:prstGeom>
          <a:noFill/>
          <a:ln>
            <a:noFill/>
          </a:ln>
        </p:spPr>
      </p:pic>
      <p:pic>
        <p:nvPicPr>
          <p:cNvPr id="181" name="Google Shape;181;p18"/>
          <p:cNvPicPr preferRelativeResize="0"/>
          <p:nvPr/>
        </p:nvPicPr>
        <p:blipFill>
          <a:blip r:embed="rId4">
            <a:alphaModFix/>
          </a:blip>
          <a:stretch>
            <a:fillRect/>
          </a:stretch>
        </p:blipFill>
        <p:spPr>
          <a:xfrm>
            <a:off x="943587" y="4364850"/>
            <a:ext cx="9761301" cy="2493150"/>
          </a:xfrm>
          <a:prstGeom prst="rect">
            <a:avLst/>
          </a:prstGeom>
          <a:noFill/>
          <a:ln>
            <a:noFill/>
          </a:ln>
        </p:spPr>
      </p:pic>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85"/>
        <p:cNvGrpSpPr/>
        <p:nvPr/>
      </p:nvGrpSpPr>
      <p:grpSpPr>
        <a:xfrm>
          <a:off x="0" y="0"/>
          <a:ext cx="0" cy="0"/>
        </a:xfrm>
      </p:grpSpPr>
      <p:sp>
        <p:nvSpPr>
          <p:cNvPr id="186" name="Google Shape;186;p19"/>
          <p:cNvSpPr txBox="1">
            <a:spLocks noGrp="1"/>
          </p:cNvSpPr>
          <p:nvPr>
            <p:ph type="title"/>
          </p:nvPr>
        </p:nvSpPr>
        <p:spPr>
          <a:xfrm>
            <a:off x="758325" y="178274"/>
            <a:ext cx="10595400" cy="1230507"/>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l" rtl="0">
              <a:lnSpc>
                <a:spcPct val="90000"/>
              </a:lnSpc>
              <a:spcBef>
                <a:spcPct val="0"/>
              </a:spcBef>
              <a:spcAft>
                <a:spcPct val="0"/>
              </a:spcAft>
              <a:buClr>
                <a:srgbClr val="1155CC"/>
              </a:buClr>
              <a:buSzTx/>
              <a:buFont typeface="Calibri" panose="020f0502020204030204"/>
              <a:buNone/>
            </a:pPr>
            <a:endParaRPr/>
          </a:p>
          <a:p>
            <a:pPr marL="0" lvl="0" indent="0" algn="ctr" rtl="0">
              <a:lnSpc>
                <a:spcPct val="90000"/>
              </a:lnSpc>
              <a:spcBef>
                <a:spcPct val="0"/>
              </a:spcBef>
              <a:spcAft>
                <a:spcPct val="0"/>
              </a:spcAft>
              <a:buClr>
                <a:srgbClr val="1155CC"/>
              </a:buClr>
              <a:buSzPct val="133333"/>
              <a:buFont typeface="Calibri" panose="020f0502020204030204"/>
              <a:buNone/>
            </a:pPr>
            <a:r>
              <a:rPr lang="en-US" sz="3300" b="0" i="0" strike="noStrike" err="1">
                <a:solidFill>
                  <a:schemeClr val="tx1"/>
                </a:solidFill>
                <a:latin typeface="Play"/>
                <a:ea typeface="Calibri"/>
                <a:cs typeface="Calibri"/>
                <a:sym typeface="Calibri" panose="020f0502020204030204"/>
              </a:rPr>
              <a:t>Newsbang</a:t>
            </a:r>
            <a:br>
              <a:rPr lang="en-US" sz="3300" b="0" i="0" u="sng" strike="noStrike">
                <a:solidFill>
                  <a:srgbClr val="1155CC"/>
                </a:solidFill>
                <a:latin typeface="Play"/>
                <a:ea typeface="Calibri"/>
                <a:cs typeface="Calibri"/>
                <a:sym typeface="Calibri" panose="020f0502020204030204"/>
              </a:rPr>
            </a:br>
            <a:r>
              <a:rPr lang="en-US" sz="3300" b="0" i="0" u="sng" strike="noStrike">
                <a:solidFill>
                  <a:srgbClr val="1155CC"/>
                </a:solidFill>
                <a:latin typeface="Play"/>
                <a:ea typeface="Calibri"/>
                <a:cs typeface="Calibri"/>
                <a:sym typeface="Calibri" panose="020f0502020204030204"/>
              </a:rPr>
              <a:t>https://www.newsbang.com/</a:t>
            </a:r>
            <a:r>
              <a:rPr lang="en-US" b="0" i="0" u="sng" strike="noStrike">
                <a:solidFill>
                  <a:srgbClr val="1155CC"/>
                </a:solidFill>
                <a:latin typeface="Play"/>
                <a:ea typeface="Calibri"/>
                <a:cs typeface="Calibri"/>
                <a:sym typeface="Calibri" panose="020f0502020204030204"/>
              </a:rPr>
              <a:t>  </a:t>
            </a:r>
            <a:br>
              <a:rPr lang="en-US" b="0" i="0" u="none" strike="noStrike">
                <a:solidFill>
                  <a:srgbClr val="1155CC"/>
                </a:solidFill>
                <a:latin typeface="Calibri" panose="020f0502020204030204"/>
                <a:ea typeface="Calibri"/>
                <a:cs typeface="Calibri"/>
                <a:sym typeface="Calibri" panose="020f0502020204030204"/>
              </a:rPr>
            </a:br>
            <a:endParaRPr/>
          </a:p>
        </p:txBody>
      </p:sp>
      <p:pic>
        <p:nvPicPr>
          <p:cNvPr id="188" name="Google Shape;188;p19"/>
          <p:cNvPicPr preferRelativeResize="0"/>
          <p:nvPr/>
        </p:nvPicPr>
        <p:blipFill>
          <a:blip r:embed="rId3">
            <a:alphaModFix/>
          </a:blip>
          <a:stretch>
            <a:fillRect/>
          </a:stretch>
        </p:blipFill>
        <p:spPr>
          <a:xfrm>
            <a:off x="196375" y="1714500"/>
            <a:ext cx="4827676" cy="3133751"/>
          </a:xfrm>
          <a:prstGeom prst="rect">
            <a:avLst/>
          </a:prstGeom>
          <a:noFill/>
          <a:ln>
            <a:noFill/>
          </a:ln>
        </p:spPr>
      </p:pic>
      <p:pic>
        <p:nvPicPr>
          <p:cNvPr id="189" name="Google Shape;189;p19"/>
          <p:cNvPicPr preferRelativeResize="0"/>
          <p:nvPr/>
        </p:nvPicPr>
        <p:blipFill>
          <a:blip r:embed="rId4">
            <a:alphaModFix/>
          </a:blip>
          <a:stretch>
            <a:fillRect/>
          </a:stretch>
        </p:blipFill>
        <p:spPr>
          <a:xfrm>
            <a:off x="375100" y="4657769"/>
            <a:ext cx="4827676" cy="2200228"/>
          </a:xfrm>
          <a:prstGeom prst="rect">
            <a:avLst/>
          </a:prstGeom>
          <a:noFill/>
          <a:ln>
            <a:noFill/>
          </a:ln>
        </p:spPr>
      </p:pic>
      <p:pic>
        <p:nvPicPr>
          <p:cNvPr id="190" name="Google Shape;190;p19"/>
          <p:cNvPicPr preferRelativeResize="0"/>
          <p:nvPr/>
        </p:nvPicPr>
        <p:blipFill>
          <a:blip r:embed="rId5">
            <a:alphaModFix/>
          </a:blip>
          <a:stretch>
            <a:fillRect/>
          </a:stretch>
        </p:blipFill>
        <p:spPr>
          <a:xfrm>
            <a:off x="6726101" y="2010572"/>
            <a:ext cx="4811685" cy="2541602"/>
          </a:xfrm>
          <a:prstGeom prst="rect">
            <a:avLst/>
          </a:prstGeom>
          <a:noFill/>
          <a:ln>
            <a:noFill/>
          </a:ln>
        </p:spPr>
      </p:pic>
      <p:pic>
        <p:nvPicPr>
          <p:cNvPr id="191" name="Google Shape;191;p19"/>
          <p:cNvPicPr preferRelativeResize="0"/>
          <p:nvPr/>
        </p:nvPicPr>
        <p:blipFill>
          <a:blip r:embed="rId6">
            <a:alphaModFix/>
          </a:blip>
          <a:stretch>
            <a:fillRect/>
          </a:stretch>
        </p:blipFill>
        <p:spPr>
          <a:xfrm>
            <a:off x="7109201" y="4429825"/>
            <a:ext cx="3834876" cy="2285300"/>
          </a:xfrm>
          <a:prstGeom prst="rect">
            <a:avLst/>
          </a:prstGeom>
          <a:noFill/>
          <a:ln>
            <a:noFill/>
          </a:ln>
        </p:spPr>
      </p:pic>
      <p:pic>
        <p:nvPicPr>
          <p:cNvPr id="192" name="Google Shape;192;p19"/>
          <p:cNvPicPr preferRelativeResize="0"/>
          <p:nvPr/>
        </p:nvPicPr>
        <p:blipFill>
          <a:blip r:embed="rId7">
            <a:alphaModFix/>
          </a:blip>
          <a:stretch>
            <a:fillRect/>
          </a:stretch>
        </p:blipFill>
        <p:spPr>
          <a:xfrm>
            <a:off x="4976450" y="2460650"/>
            <a:ext cx="1402975" cy="505575"/>
          </a:xfrm>
          <a:prstGeom prst="rect">
            <a:avLst/>
          </a:prstGeom>
          <a:noFill/>
          <a:ln>
            <a:noFill/>
          </a:ln>
        </p:spPr>
      </p:pic>
      <p:pic>
        <p:nvPicPr>
          <p:cNvPr id="193" name="Google Shape;193;p19"/>
          <p:cNvPicPr preferRelativeResize="0"/>
          <p:nvPr/>
        </p:nvPicPr>
        <p:blipFill>
          <a:blip r:embed="rId8">
            <a:alphaModFix/>
          </a:blip>
          <a:stretch>
            <a:fillRect/>
          </a:stretch>
        </p:blipFill>
        <p:spPr>
          <a:xfrm>
            <a:off x="4922800" y="3100325"/>
            <a:ext cx="1510274" cy="505575"/>
          </a:xfrm>
          <a:prstGeom prst="rect">
            <a:avLst/>
          </a:prstGeom>
          <a:noFill/>
          <a:ln>
            <a:noFill/>
          </a:ln>
        </p:spPr>
      </p:pic>
      <p:sp>
        <p:nvSpPr>
          <p:cNvPr id="2" name="Text Placeholder 1"/>
          <p:cNvSpPr>
            <a:spLocks noGrp="1"/>
          </p:cNvSpPr>
          <p:nvPr>
            <p:ph type="body" idx="1"/>
          </p:nvPr>
        </p:nvSpPr>
        <p:spPr/>
        <p:txBody>
          <a:bodyPr/>
          <a:lstStyle/>
          <a:p>
            <a:endParaRPr lang="en-US"/>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97"/>
        <p:cNvGrpSpPr/>
        <p:nvPr/>
      </p:nvGrpSpPr>
      <p:grpSpPr>
        <a:xfrm>
          <a:off x="0" y="0"/>
          <a:ext cx="0" cy="0"/>
        </a:xfrm>
      </p:grpSpPr>
      <p:sp>
        <p:nvSpPr>
          <p:cNvPr id="198" name="Google Shape;198;p20"/>
          <p:cNvSpPr txBox="1">
            <a:spLocks noGrp="1"/>
          </p:cNvSpPr>
          <p:nvPr>
            <p:ph type="title"/>
          </p:nvPr>
        </p:nvSpPr>
        <p:spPr>
          <a:xfrm>
            <a:off x="838197" y="97775"/>
            <a:ext cx="10515600" cy="11664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000" b="0" i="0" strike="noStrike">
                <a:solidFill>
                  <a:schemeClr val="tx1"/>
                </a:solidFill>
                <a:latin typeface="Play"/>
                <a:ea typeface="Calibri"/>
                <a:cs typeface="Calibri"/>
                <a:sym typeface="Calibri" panose="020f0502020204030204"/>
              </a:rPr>
              <a:t>You.com</a:t>
            </a:r>
            <a:br>
              <a:rPr lang="en-US" sz="3000" b="0" i="0" u="sng" strike="noStrike">
                <a:solidFill>
                  <a:srgbClr val="1155CC"/>
                </a:solidFill>
                <a:latin typeface="Play"/>
                <a:ea typeface="Calibri"/>
                <a:cs typeface="Calibri"/>
                <a:sym typeface="Calibri" panose="020f0502020204030204"/>
              </a:rPr>
            </a:br>
            <a:r>
              <a:rPr lang="en-US" sz="3000" b="0" i="0" u="sng" strike="noStrike">
                <a:solidFill>
                  <a:srgbClr val="1155CC"/>
                </a:solidFill>
                <a:latin typeface="Play"/>
                <a:ea typeface="Calibri"/>
                <a:cs typeface="Calibri"/>
                <a:sym typeface="Calibri" panose="020f0502020204030204"/>
              </a:rPr>
              <a:t>https://you.com</a:t>
            </a:r>
            <a:endParaRPr sz="2400">
              <a:latin typeface="Play"/>
              <a:ea typeface="Calibri"/>
              <a:cs typeface="Calibri"/>
              <a:sym typeface="Calibri" panose="020f0502020204030204"/>
            </a:endParaRPr>
          </a:p>
          <a:p>
            <a:pPr marL="0" lvl="0" indent="0" algn="ctr" rtl="0">
              <a:lnSpc>
                <a:spcPct val="90000"/>
              </a:lnSpc>
              <a:spcBef>
                <a:spcPct val="0"/>
              </a:spcBef>
              <a:spcAft>
                <a:spcPct val="0"/>
              </a:spcAft>
              <a:buClr>
                <a:srgbClr val="1155CC"/>
              </a:buClr>
              <a:buSzPts val="4400"/>
              <a:buFont typeface="Calibri" panose="020f0502020204030204"/>
              <a:buNone/>
            </a:pPr>
            <a:r>
              <a:rPr lang="en-US" sz="2400">
                <a:latin typeface="Play"/>
                <a:ea typeface="Calibri"/>
                <a:cs typeface="Calibri"/>
                <a:sym typeface="Calibri" panose="020f0502020204030204"/>
              </a:rPr>
              <a:t>AI Chat, advanced research, visual images &amp; infographics, writing, and much more </a:t>
            </a:r>
            <a:endParaRPr sz="2400">
              <a:latin typeface="Play"/>
            </a:endParaRPr>
          </a:p>
        </p:txBody>
      </p:sp>
      <p:pic>
        <p:nvPicPr>
          <p:cNvPr id="199" name="Google Shape;199;p20"/>
          <p:cNvPicPr preferRelativeResize="0"/>
          <p:nvPr/>
        </p:nvPicPr>
        <p:blipFill>
          <a:blip r:embed="rId3">
            <a:alphaModFix/>
          </a:blip>
          <a:stretch>
            <a:fillRect/>
          </a:stretch>
        </p:blipFill>
        <p:spPr>
          <a:xfrm>
            <a:off x="76919" y="1367687"/>
            <a:ext cx="5000326" cy="4386626"/>
          </a:xfrm>
          <a:prstGeom prst="rect">
            <a:avLst/>
          </a:prstGeom>
          <a:noFill/>
          <a:ln>
            <a:noFill/>
          </a:ln>
        </p:spPr>
      </p:pic>
      <p:pic>
        <p:nvPicPr>
          <p:cNvPr id="200" name="Google Shape;200;p20"/>
          <p:cNvPicPr preferRelativeResize="0"/>
          <p:nvPr/>
        </p:nvPicPr>
        <p:blipFill>
          <a:blip r:embed="rId4">
            <a:alphaModFix/>
          </a:blip>
          <a:stretch>
            <a:fillRect/>
          </a:stretch>
        </p:blipFill>
        <p:spPr>
          <a:xfrm>
            <a:off x="4946760" y="1554563"/>
            <a:ext cx="3837200" cy="4199750"/>
          </a:xfrm>
          <a:prstGeom prst="rect">
            <a:avLst/>
          </a:prstGeom>
          <a:noFill/>
          <a:ln>
            <a:noFill/>
          </a:ln>
        </p:spPr>
      </p:pic>
      <p:pic>
        <p:nvPicPr>
          <p:cNvPr id="201" name="Google Shape;201;p20"/>
          <p:cNvPicPr preferRelativeResize="0"/>
          <p:nvPr/>
        </p:nvPicPr>
        <p:blipFill>
          <a:blip r:embed="rId5">
            <a:alphaModFix/>
          </a:blip>
          <a:stretch>
            <a:fillRect/>
          </a:stretch>
        </p:blipFill>
        <p:spPr>
          <a:xfrm>
            <a:off x="8653475" y="1857375"/>
            <a:ext cx="3538526" cy="1100875"/>
          </a:xfrm>
          <a:prstGeom prst="rect">
            <a:avLst/>
          </a:prstGeom>
          <a:noFill/>
          <a:ln>
            <a:noFill/>
          </a:ln>
        </p:spPr>
      </p:pic>
      <p:pic>
        <p:nvPicPr>
          <p:cNvPr id="202" name="Google Shape;202;p20"/>
          <p:cNvPicPr preferRelativeResize="0"/>
          <p:nvPr/>
        </p:nvPicPr>
        <p:blipFill>
          <a:blip r:embed="rId6">
            <a:alphaModFix/>
          </a:blip>
          <a:stretch>
            <a:fillRect/>
          </a:stretch>
        </p:blipFill>
        <p:spPr>
          <a:xfrm>
            <a:off x="3595688" y="5857826"/>
            <a:ext cx="5000618" cy="880749"/>
          </a:xfrm>
          <a:prstGeom prst="rect">
            <a:avLst/>
          </a:prstGeom>
          <a:noFill/>
          <a:ln>
            <a:noFill/>
          </a:ln>
        </p:spPr>
      </p:pic>
      <p:pic>
        <p:nvPicPr>
          <p:cNvPr id="203" name="Google Shape;203;p20"/>
          <p:cNvPicPr preferRelativeResize="0"/>
          <p:nvPr/>
        </p:nvPicPr>
        <p:blipFill>
          <a:blip r:embed="rId7">
            <a:alphaModFix/>
          </a:blip>
          <a:stretch>
            <a:fillRect/>
          </a:stretch>
        </p:blipFill>
        <p:spPr>
          <a:xfrm>
            <a:off x="8922475" y="3110650"/>
            <a:ext cx="3117125" cy="2484665"/>
          </a:xfrm>
          <a:prstGeom prst="rect">
            <a:avLst/>
          </a:prstGeom>
          <a:noFill/>
          <a:ln>
            <a:noFill/>
          </a:ln>
        </p:spPr>
      </p:pic>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07"/>
        <p:cNvGrpSpPr/>
        <p:nvPr/>
      </p:nvGrpSpPr>
      <p:grpSpPr>
        <a:xfrm>
          <a:off x="0" y="0"/>
          <a:ext cx="0" cy="0"/>
        </a:xfrm>
      </p:grpSpPr>
      <p:sp>
        <p:nvSpPr>
          <p:cNvPr id="208" name="Google Shape;208;p21"/>
          <p:cNvSpPr txBox="1">
            <a:spLocks noGrp="1"/>
          </p:cNvSpPr>
          <p:nvPr>
            <p:ph type="title"/>
          </p:nvPr>
        </p:nvSpPr>
        <p:spPr>
          <a:xfrm>
            <a:off x="831850" y="1709739"/>
            <a:ext cx="9121447" cy="1401324"/>
          </a:xfrm>
          <a:prstGeom prst="rect">
            <a:avLst/>
          </a:prstGeom>
          <a:solidFill>
            <a:schemeClr val="bg1"/>
          </a:solidFill>
          <a:ln>
            <a:noFill/>
          </a:ln>
        </p:spPr>
        <p:txBody>
          <a:bodyPr spcFirstLastPara="1" wrap="square" lIns="91425" tIns="45700" rIns="91425" bIns="45700" anchor="t" anchorCtr="0">
            <a:normAutofit/>
          </a:bodyPr>
          <a:lstStyle/>
          <a:p>
            <a:pPr marL="0" marR="0" lvl="0" indent="0" algn="l" rtl="0">
              <a:lnSpc>
                <a:spcPct val="90000"/>
              </a:lnSpc>
              <a:spcBef>
                <a:spcPct val="0"/>
              </a:spcBef>
              <a:spcAft>
                <a:spcPct val="0"/>
              </a:spcAft>
              <a:buClr>
                <a:schemeClr val="dk1"/>
              </a:buClr>
              <a:buSzPts val="6000"/>
              <a:buFont typeface="Calibri" panose="020f0502020204030204"/>
              <a:buNone/>
            </a:pPr>
            <a:r>
              <a:rPr lang="en-US" b="0" i="0" u="none" strike="noStrike">
                <a:latin typeface="Calibri" panose="020f0502020204030204"/>
                <a:ea typeface="Calibri"/>
                <a:cs typeface="Calibri"/>
                <a:sym typeface="Calibri" panose="020f0502020204030204"/>
              </a:rPr>
              <a:t>AI detection sites and apps</a:t>
            </a:r>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13"/>
        <p:cNvGrpSpPr/>
        <p:nvPr/>
      </p:nvGrpSpPr>
      <p:grpSpPr>
        <a:xfrm>
          <a:off x="0" y="0"/>
          <a:ext cx="0" cy="0"/>
        </a:xfrm>
      </p:grpSpPr>
      <p:sp>
        <p:nvSpPr>
          <p:cNvPr id="214" name="Google Shape;214;p25"/>
          <p:cNvSpPr txBox="1">
            <a:spLocks noGrp="1"/>
          </p:cNvSpPr>
          <p:nvPr>
            <p:ph type="title"/>
          </p:nvPr>
        </p:nvSpPr>
        <p:spPr>
          <a:xfrm>
            <a:off x="790375" y="267501"/>
            <a:ext cx="10563300" cy="1593812"/>
          </a:xfrm>
          <a:prstGeom prst="rect">
            <a:avLst/>
          </a:prstGeom>
          <a:solidFill>
            <a:schemeClr val="bg1"/>
          </a:solidFill>
          <a:ln>
            <a:noFill/>
          </a:ln>
        </p:spPr>
        <p:txBody>
          <a:bodyPr spcFirstLastPara="1" wrap="square" lIns="91425" tIns="45700" rIns="91425" bIns="45700" anchor="ctr" anchorCtr="0">
            <a:noAutofit/>
          </a:bodyPr>
          <a:lstStyle/>
          <a:p>
            <a:pPr marL="0" marR="0" lvl="0" indent="0" algn="l" rtl="0">
              <a:lnSpc>
                <a:spcPct val="90000"/>
              </a:lnSpc>
              <a:spcBef>
                <a:spcPct val="0"/>
              </a:spcBef>
              <a:spcAft>
                <a:spcPct val="0"/>
              </a:spcAft>
              <a:buClr>
                <a:schemeClr val="dk1"/>
              </a:buClr>
              <a:buSzTx/>
              <a:buFont typeface="Calibri" panose="020f0502020204030204"/>
              <a:buNone/>
            </a:pPr>
            <a:r>
              <a:rPr lang="en-US" sz="3600" b="0" i="0" u="none" strike="noStrike">
                <a:latin typeface="Play"/>
                <a:ea typeface="Calibri"/>
                <a:cs typeface="Calibri"/>
                <a:sym typeface="Calibri" panose="020f0502020204030204"/>
              </a:rPr>
              <a:t>Recommended by Univ North Carolina (</a:t>
            </a:r>
            <a:r>
              <a:rPr lang="en-US" sz="3600" b="0" i="0" u="sng" strike="noStrike">
                <a:solidFill>
                  <a:srgbClr val="1155CC"/>
                </a:solidFill>
                <a:latin typeface="Play"/>
                <a:ea typeface="Calibri"/>
                <a:cs typeface="Calibri"/>
                <a:sym typeface="Calibri" panose="020f0502020204030204"/>
              </a:rPr>
              <a:t>https://services.help.charlotte.edu/TDClient/33/Portal/KB/ArticleDet?ID=2787 )</a:t>
            </a:r>
            <a:endParaRPr sz="3600">
              <a:latin typeface="Play"/>
            </a:endParaRPr>
          </a:p>
        </p:txBody>
      </p:sp>
      <p:pic>
        <p:nvPicPr>
          <p:cNvPr id="215" name="Google Shape;215;p25"/>
          <p:cNvPicPr preferRelativeResize="0"/>
          <p:nvPr/>
        </p:nvPicPr>
        <p:blipFill>
          <a:blip r:embed="rId3">
            <a:alphaModFix/>
          </a:blip>
          <a:stretch>
            <a:fillRect/>
          </a:stretch>
        </p:blipFill>
        <p:spPr>
          <a:xfrm>
            <a:off x="2482663" y="1861313"/>
            <a:ext cx="7226663" cy="4862512"/>
          </a:xfrm>
          <a:prstGeom prst="rect">
            <a:avLst/>
          </a:prstGeom>
          <a:noFill/>
          <a:ln>
            <a:noFill/>
          </a:ln>
        </p:spPr>
      </p:pic>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19"/>
        <p:cNvGrpSpPr/>
        <p:nvPr/>
      </p:nvGrpSpPr>
      <p:grpSpPr>
        <a:xfrm>
          <a:off x="0" y="0"/>
          <a:ext cx="0" cy="0"/>
        </a:xfrm>
      </p:grpSpPr>
      <p:sp>
        <p:nvSpPr>
          <p:cNvPr id="220" name="Google Shape;220;p28"/>
          <p:cNvSpPr txBox="1">
            <a:spLocks noGrp="1"/>
          </p:cNvSpPr>
          <p:nvPr>
            <p:ph type="title"/>
          </p:nvPr>
        </p:nvSpPr>
        <p:spPr>
          <a:xfrm>
            <a:off x="334400" y="365125"/>
            <a:ext cx="11436000" cy="11427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Tx/>
              <a:buFont typeface="Calibri" panose="020f0502020204030204"/>
              <a:buNone/>
            </a:pPr>
            <a:r>
              <a:rPr lang="en-US" b="0" i="0" strike="noStrike" err="1">
                <a:solidFill>
                  <a:schemeClr val="tx1"/>
                </a:solidFill>
                <a:latin typeface="Play"/>
                <a:ea typeface="Calibri"/>
                <a:cs typeface="Calibri"/>
                <a:sym typeface="Calibri" panose="020f0502020204030204"/>
              </a:rPr>
              <a:t>ZeroGPT</a:t>
            </a:r>
            <a:br>
              <a:rPr lang="en-US" b="0" i="0" u="sng" strike="noStrike">
                <a:solidFill>
                  <a:srgbClr val="1155CC"/>
                </a:solidFill>
                <a:latin typeface="Play"/>
                <a:ea typeface="Calibri"/>
                <a:cs typeface="Calibri"/>
                <a:sym typeface="Calibri" panose="020f0502020204030204"/>
              </a:rPr>
            </a:br>
            <a:r>
              <a:rPr lang="en-US" sz="3600" b="0" i="0" u="sng" strike="noStrike">
                <a:solidFill>
                  <a:srgbClr val="1155CC"/>
                </a:solidFill>
                <a:latin typeface="Play"/>
                <a:ea typeface="Calibri"/>
                <a:cs typeface="Calibri"/>
                <a:sym typeface="Calibri" panose="020f0502020204030204"/>
              </a:rPr>
              <a:t>https://www.zerogpt.com/ (best, but see pros/cons)</a:t>
            </a:r>
            <a:endParaRPr sz="3600">
              <a:latin typeface="Play"/>
            </a:endParaRPr>
          </a:p>
        </p:txBody>
      </p:sp>
      <p:pic>
        <p:nvPicPr>
          <p:cNvPr id="221" name="Google Shape;221;p28"/>
          <p:cNvPicPr preferRelativeResize="0"/>
          <p:nvPr/>
        </p:nvPicPr>
        <p:blipFill>
          <a:blip r:embed="rId3">
            <a:alphaModFix/>
          </a:blip>
          <a:stretch>
            <a:fillRect/>
          </a:stretch>
        </p:blipFill>
        <p:spPr>
          <a:xfrm>
            <a:off x="905739" y="1553648"/>
            <a:ext cx="10293322" cy="1705127"/>
          </a:xfrm>
          <a:prstGeom prst="rect">
            <a:avLst/>
          </a:prstGeom>
          <a:noFill/>
          <a:ln>
            <a:noFill/>
          </a:ln>
        </p:spPr>
      </p:pic>
      <p:pic>
        <p:nvPicPr>
          <p:cNvPr id="5" name="Picture 4">
            <a:extLst>
              <a:ext uri="{FF2B5EF4-FFF2-40B4-BE49-F238E27FC236}">
                <a16:creationId xmlns:a16="http://schemas.microsoft.com/office/drawing/2014/main" id="{19919500-04E5-3BDA-58AA-817CEF5CB4E7}"/>
              </a:ext>
            </a:extLst>
          </p:cNvPr>
          <p:cNvPicPr>
            <a:picLocks noChangeAspect="1"/>
          </p:cNvPicPr>
          <p:nvPr/>
        </p:nvPicPr>
        <p:blipFill>
          <a:blip r:embed="rId4"/>
          <a:stretch>
            <a:fillRect/>
          </a:stretch>
        </p:blipFill>
        <p:spPr>
          <a:xfrm>
            <a:off x="5709424" y="3517292"/>
            <a:ext cx="6482576" cy="3064525"/>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6" name="Google Shape;96;p2"/>
          <p:cNvSpPr txBox="1"/>
          <p:nvPr/>
        </p:nvSpPr>
        <p:spPr>
          <a:xfrm>
            <a:off x="1058296" y="1453942"/>
            <a:ext cx="9546641" cy="2413866"/>
          </a:xfrm>
          <a:prstGeom prst="rect">
            <a:avLst/>
          </a:prstGeom>
          <a:solidFill>
            <a:schemeClr val="bg1"/>
          </a:solidFill>
          <a:ln>
            <a:noFill/>
          </a:ln>
        </p:spPr>
        <p:txBody>
          <a:bodyPr spcFirstLastPara="1" vert="horz" wrap="square" lIns="91440" tIns="45720" rIns="91440" bIns="45720" rtlCol="0" anchor="t" anchorCtr="0">
            <a:normAutofit/>
          </a:bodyPr>
          <a:lstStyle>
            <a:defPPr marR="0" lvl="0" algn="l" rtl="0">
              <a:lnSpc>
                <a:spcPct val="100000"/>
              </a:lnSpc>
              <a:spcBef>
                <a:spcPct val="0"/>
              </a:spcBef>
              <a:spcAft>
                <a:spcPct val="0"/>
              </a:spcAft>
            </a:defPPr>
            <a:lvl1pPr marR="0" lvl="0" algn="l" rtl="0">
              <a:lnSpc>
                <a:spcPct val="90000"/>
              </a:lnSpc>
              <a:spcBef>
                <a:spcPct val="0"/>
              </a:spcBef>
              <a:spcAft>
                <a:spcPct val="0"/>
              </a:spcAft>
              <a:buClr>
                <a:schemeClr val="dk1"/>
              </a:buClr>
              <a:buSzPts val="6000"/>
              <a:buFont typeface="Play"/>
              <a:buNone/>
              <a:defRPr sz="6000" b="0" i="0" u="none" strike="noStrike" cap="none">
                <a:solidFill>
                  <a:schemeClr val="dk1"/>
                </a:solidFill>
                <a:latin typeface="Play"/>
                <a:ea typeface="Play"/>
                <a:cs typeface="Play"/>
                <a:sym typeface="Play"/>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pPr>
            <a:r>
              <a:rPr lang="en-US" sz="6100" kern="1200">
                <a:solidFill>
                  <a:schemeClr val="tx1"/>
                </a:solidFill>
                <a:latin typeface="Play"/>
                <a:ea typeface="+mj-ea"/>
                <a:cs typeface="+mj-cs"/>
                <a:sym typeface="Calibri" panose="020f0502020204030204"/>
              </a:rPr>
              <a:t>Current awareness / keeping up with AI</a:t>
            </a:r>
            <a:endParaRPr lang="en-US" sz="6100" kern="1200">
              <a:solidFill>
                <a:schemeClr val="tx1"/>
              </a:solidFill>
              <a:latin typeface="Play"/>
              <a:ea typeface="+mj-ea"/>
              <a:cs typeface="+mj-cs"/>
            </a:endParaRPr>
          </a:p>
        </p:txBody>
      </p:sp>
    </p:spTree>
    <p:extLst>
      <p:ext uri="{BB962C8B-B14F-4D97-AF65-F5344CB8AC3E}">
        <p14:creationId xmlns:p14="http://schemas.microsoft.com/office/powerpoint/2010/main" val="1153303658"/>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26"/>
        <p:cNvGrpSpPr/>
        <p:nvPr/>
      </p:nvGrpSpPr>
      <p:grpSpPr>
        <a:xfrm>
          <a:off x="0" y="0"/>
          <a:ext cx="0" cy="0"/>
        </a:xfrm>
      </p:grpSpPr>
      <p:sp>
        <p:nvSpPr>
          <p:cNvPr id="227" name="Google Shape;227;g32ee232eaa5_1_15"/>
          <p:cNvSpPr txBox="1">
            <a:spLocks noGrp="1"/>
          </p:cNvSpPr>
          <p:nvPr>
            <p:ph type="title"/>
          </p:nvPr>
        </p:nvSpPr>
        <p:spPr>
          <a:xfrm>
            <a:off x="838200" y="365125"/>
            <a:ext cx="10515600" cy="1325700"/>
          </a:xfrm>
          <a:prstGeom prst="rect">
            <a:avLst/>
          </a:prstGeom>
          <a:solidFill>
            <a:schemeClr val="bg1"/>
          </a:solidFill>
        </p:spPr>
        <p:txBody>
          <a:bodyPr spcFirstLastPara="1" wrap="square" lIns="91425" tIns="45700" rIns="91425" bIns="45700" anchor="ctr" anchorCtr="0">
            <a:normAutofit/>
          </a:bodyPr>
          <a:lstStyle/>
          <a:p>
            <a:pPr marL="0" lvl="0" indent="0" algn="ctr" rtl="0">
              <a:spcBef>
                <a:spcPct val="0"/>
              </a:spcBef>
              <a:spcAft>
                <a:spcPct val="0"/>
              </a:spcAft>
              <a:buNone/>
            </a:pPr>
            <a:r>
              <a:rPr lang="en-US"/>
              <a:t>Zero GPT</a:t>
            </a:r>
            <a:endParaRPr/>
          </a:p>
        </p:txBody>
      </p:sp>
      <p:sp>
        <p:nvSpPr>
          <p:cNvPr id="228" name="Google Shape;228;g32ee232eaa5_1_15"/>
          <p:cNvSpPr txBox="1">
            <a:spLocks noGrp="1"/>
          </p:cNvSpPr>
          <p:nvPr>
            <p:ph type="body" idx="1"/>
          </p:nvPr>
        </p:nvSpPr>
        <p:spPr>
          <a:xfrm>
            <a:off x="838200" y="1825625"/>
            <a:ext cx="10515600" cy="4351200"/>
          </a:xfrm>
          <a:prstGeom prst="rect">
            <a:avLst/>
          </a:prstGeom>
          <a:solidFill>
            <a:schemeClr val="bg1"/>
          </a:solidFill>
        </p:spPr>
        <p:txBody>
          <a:bodyPr spcFirstLastPara="1" wrap="square" lIns="91425" tIns="45700" rIns="91425" bIns="45700" anchor="t" anchorCtr="0">
            <a:normAutofit/>
          </a:bodyPr>
          <a:lstStyle/>
          <a:p>
            <a:pPr marL="228600" lvl="0" indent="-228600" algn="l" rtl="0">
              <a:spcBef>
                <a:spcPct val="0"/>
              </a:spcBef>
              <a:spcAft>
                <a:spcPct val="0"/>
              </a:spcAft>
              <a:buSzPts val="2800"/>
              <a:buChar char="•"/>
            </a:pPr>
            <a:r>
              <a:rPr lang="en-US">
                <a:latin typeface="Play"/>
                <a:ea typeface="Calibri"/>
                <a:cs typeface="Calibri"/>
                <a:sym typeface="Calibri" panose="020f0502020204030204"/>
              </a:rPr>
              <a:t>Cons:·</a:t>
            </a:r>
            <a:r>
              <a:rPr lang="en-US">
                <a:latin typeface="Play"/>
                <a:ea typeface="Times New Roman"/>
                <a:cs typeface="Times New Roman"/>
                <a:sym typeface="Times New Roman"/>
              </a:rPr>
              <a:t>         </a:t>
            </a:r>
            <a:r>
              <a:rPr lang="en-US">
                <a:latin typeface="Play"/>
                <a:ea typeface="Calibri"/>
                <a:cs typeface="Calibri"/>
                <a:sym typeface="Calibri" panose="020f0502020204030204"/>
              </a:rPr>
              <a:t>Mixed accuracy and reliability: 20% margin of error for false positives (i.e. false accusations of plagiarism)</a:t>
            </a:r>
            <a:endParaRPr>
              <a:latin typeface="Play"/>
            </a:endParaRPr>
          </a:p>
          <a:p>
            <a:pPr marL="228600" lvl="0" indent="-228600" algn="l" rtl="0">
              <a:spcBef>
                <a:spcPts val="1000"/>
              </a:spcBef>
              <a:spcAft>
                <a:spcPct val="0"/>
              </a:spcAft>
              <a:buSzPts val="2800"/>
              <a:buChar char="•"/>
            </a:pPr>
            <a:r>
              <a:rPr lang="en-US">
                <a:latin typeface="Play"/>
                <a:ea typeface="Calibri"/>
                <a:cs typeface="Calibri"/>
                <a:sym typeface="Calibri" panose="020f0502020204030204"/>
              </a:rPr>
              <a:t>Pros:</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Developed for academic settings,</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Free version available,</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Probability report,</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Highlights suspected text,</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Batch-file uploads (no limit),</a:t>
            </a:r>
            <a:endParaRPr>
              <a:latin typeface="Play"/>
            </a:endParaRPr>
          </a:p>
          <a:p>
            <a:pPr marL="1143000" lvl="2" indent="-228600" algn="l" rtl="0">
              <a:spcBef>
                <a:spcPts val="500"/>
              </a:spcBef>
              <a:spcAft>
                <a:spcPct val="0"/>
              </a:spcAft>
              <a:buSzPts val="2000"/>
              <a:buChar char="•"/>
            </a:pPr>
            <a:r>
              <a:rPr lang="en-US">
                <a:latin typeface="Play"/>
                <a:ea typeface="Calibri"/>
                <a:cs typeface="Calibri"/>
                <a:sym typeface="Calibri" panose="020f0502020204030204"/>
              </a:rPr>
              <a:t>Chrome Extension</a:t>
            </a:r>
            <a:endParaRPr>
              <a:latin typeface="Play"/>
            </a:endParaRPr>
          </a:p>
          <a:p>
            <a:pPr marL="0" lvl="0" indent="0" algn="l" rtl="0">
              <a:spcBef>
                <a:spcPts val="1000"/>
              </a:spcBef>
              <a:spcAft>
                <a:spcPct val="0"/>
              </a:spcAft>
              <a:buNone/>
            </a:pPr>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32"/>
        <p:cNvGrpSpPr/>
        <p:nvPr/>
      </p:nvGrpSpPr>
      <p:grpSpPr>
        <a:xfrm>
          <a:off x="0" y="0"/>
          <a:ext cx="0" cy="0"/>
        </a:xfrm>
      </p:grpSpPr>
      <p:sp>
        <p:nvSpPr>
          <p:cNvPr id="233" name="Google Shape;233;p22"/>
          <p:cNvSpPr txBox="1">
            <a:spLocks noGrp="1"/>
          </p:cNvSpPr>
          <p:nvPr>
            <p:ph type="title"/>
          </p:nvPr>
        </p:nvSpPr>
        <p:spPr>
          <a:xfrm>
            <a:off x="838200" y="231229"/>
            <a:ext cx="10515600" cy="1177158"/>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ts val="4400"/>
              <a:buFont typeface="Calibri" panose="020f0502020204030204"/>
              <a:buNone/>
            </a:pPr>
            <a:br>
              <a:rPr lang="en-US" sz="4000">
                <a:solidFill>
                  <a:schemeClr val="tx1"/>
                </a:solidFill>
                <a:latin typeface="Play"/>
                <a:ea typeface="Calibri"/>
                <a:cs typeface="Calibri"/>
                <a:sym typeface="Calibri" panose="020f0502020204030204"/>
              </a:rPr>
            </a:br>
            <a:r>
              <a:rPr lang="en-US" sz="4000">
                <a:solidFill>
                  <a:schemeClr val="tx1"/>
                </a:solidFill>
                <a:latin typeface="Play"/>
                <a:ea typeface="Calibri"/>
                <a:cs typeface="Calibri"/>
                <a:sym typeface="Calibri" panose="020f0502020204030204"/>
              </a:rPr>
              <a:t>Grammarly AI Detector</a:t>
            </a:r>
            <a:br>
              <a:rPr lang="en-US" sz="4000" b="0" i="0" u="sng" strike="noStrike">
                <a:solidFill>
                  <a:srgbClr val="1155CC"/>
                </a:solidFill>
                <a:latin typeface="Play"/>
                <a:ea typeface="Calibri"/>
                <a:cs typeface="Calibri"/>
                <a:sym typeface="Calibri" panose="020f0502020204030204"/>
              </a:rPr>
            </a:br>
            <a:r>
              <a:rPr lang="en-US" sz="4000" b="0" i="0" u="sng" strike="noStrike">
                <a:solidFill>
                  <a:srgbClr val="1155CC"/>
                </a:solidFill>
                <a:latin typeface="Play"/>
                <a:ea typeface="Calibri"/>
                <a:cs typeface="Calibri"/>
                <a:sym typeface="Calibri" panose="020f0502020204030204"/>
              </a:rPr>
              <a:t>https://www.grammarly.com/ai-detector</a:t>
            </a:r>
            <a:br>
              <a:rPr lang="en-US" b="0" i="0" u="sng" strike="noStrike">
                <a:solidFill>
                  <a:srgbClr val="1155CC"/>
                </a:solidFill>
                <a:latin typeface="Calibri" panose="020f0502020204030204"/>
                <a:ea typeface="Calibri"/>
                <a:cs typeface="Calibri"/>
                <a:sym typeface="Calibri" panose="020f0502020204030204"/>
              </a:rPr>
            </a:br>
            <a:endParaRPr/>
          </a:p>
        </p:txBody>
      </p:sp>
      <p:pic>
        <p:nvPicPr>
          <p:cNvPr id="3" name="Picture 2">
            <a:extLst>
              <a:ext uri="{FF2B5EF4-FFF2-40B4-BE49-F238E27FC236}">
                <a16:creationId xmlns:a16="http://schemas.microsoft.com/office/drawing/2014/main" id="{BDB32297-9558-9970-07B2-14E18BCAC932}"/>
              </a:ext>
            </a:extLst>
          </p:cNvPr>
          <p:cNvPicPr>
            <a:picLocks noChangeAspect="1"/>
          </p:cNvPicPr>
          <p:nvPr/>
        </p:nvPicPr>
        <p:blipFill>
          <a:blip r:embed="rId3"/>
          <a:stretch>
            <a:fillRect/>
          </a:stretch>
        </p:blipFill>
        <p:spPr>
          <a:xfrm>
            <a:off x="1542816" y="1523726"/>
            <a:ext cx="9106368" cy="5334274"/>
          </a:xfrm>
          <a:prstGeom prst="rect">
            <a:avLst/>
          </a:prstGeom>
        </p:spPr>
      </p:pic>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38"/>
        <p:cNvGrpSpPr/>
        <p:nvPr/>
      </p:nvGrpSpPr>
      <p:grpSpPr>
        <a:xfrm>
          <a:off x="0" y="0"/>
          <a:ext cx="0" cy="0"/>
        </a:xfrm>
      </p:grpSpPr>
      <p:sp>
        <p:nvSpPr>
          <p:cNvPr id="239" name="Google Shape;239;p23"/>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err="1">
                <a:solidFill>
                  <a:schemeClr val="tx1"/>
                </a:solidFill>
                <a:latin typeface="Play"/>
                <a:ea typeface="Calibri"/>
                <a:cs typeface="Calibri"/>
                <a:sym typeface="Calibri" panose="020f0502020204030204"/>
              </a:rPr>
              <a:t>Scribbr</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https://www.scribbr.com/ai-detector/</a:t>
            </a:r>
            <a:endParaRPr>
              <a:latin typeface="Play"/>
            </a:endParaRPr>
          </a:p>
        </p:txBody>
      </p:sp>
      <p:pic>
        <p:nvPicPr>
          <p:cNvPr id="3" name="Picture 2">
            <a:extLst>
              <a:ext uri="{FF2B5EF4-FFF2-40B4-BE49-F238E27FC236}">
                <a16:creationId xmlns:a16="http://schemas.microsoft.com/office/drawing/2014/main" id="{4A43EAEB-4BF8-F02B-C3C2-C9F326F7981E}"/>
              </a:ext>
            </a:extLst>
          </p:cNvPr>
          <p:cNvPicPr>
            <a:picLocks noChangeAspect="1"/>
          </p:cNvPicPr>
          <p:nvPr/>
        </p:nvPicPr>
        <p:blipFill>
          <a:blip r:embed="rId3"/>
          <a:stretch>
            <a:fillRect/>
          </a:stretch>
        </p:blipFill>
        <p:spPr>
          <a:xfrm>
            <a:off x="2080107" y="1799731"/>
            <a:ext cx="8031785" cy="5058269"/>
          </a:xfrm>
          <a:prstGeom prst="rect">
            <a:avLst/>
          </a:prstGeom>
        </p:spPr>
      </p:pic>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44"/>
        <p:cNvGrpSpPr/>
        <p:nvPr/>
      </p:nvGrpSpPr>
      <p:grpSpPr>
        <a:xfrm>
          <a:off x="0" y="0"/>
          <a:ext cx="0" cy="0"/>
        </a:xfrm>
      </p:grpSpPr>
      <p:sp>
        <p:nvSpPr>
          <p:cNvPr id="245" name="Google Shape;245;p24"/>
          <p:cNvSpPr txBox="1">
            <a:spLocks noGrp="1"/>
          </p:cNvSpPr>
          <p:nvPr>
            <p:ph type="title"/>
          </p:nvPr>
        </p:nvSpPr>
        <p:spPr>
          <a:xfrm>
            <a:off x="838200" y="228490"/>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err="1">
                <a:solidFill>
                  <a:schemeClr val="tx1"/>
                </a:solidFill>
                <a:latin typeface="Play"/>
                <a:ea typeface="Calibri"/>
                <a:cs typeface="Calibri"/>
                <a:sym typeface="Calibri" panose="020f0502020204030204"/>
              </a:rPr>
              <a:t>QuillBot</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https://quillbot.com/ai-content-detector</a:t>
            </a:r>
            <a:endParaRPr>
              <a:latin typeface="Play"/>
            </a:endParaRPr>
          </a:p>
        </p:txBody>
      </p:sp>
      <p:pic>
        <p:nvPicPr>
          <p:cNvPr id="3" name="Picture 2">
            <a:extLst>
              <a:ext uri="{FF2B5EF4-FFF2-40B4-BE49-F238E27FC236}">
                <a16:creationId xmlns:a16="http://schemas.microsoft.com/office/drawing/2014/main" id="{26A269CC-CF72-321A-417D-F000D87CE0DB}"/>
              </a:ext>
            </a:extLst>
          </p:cNvPr>
          <p:cNvPicPr>
            <a:picLocks noChangeAspect="1"/>
          </p:cNvPicPr>
          <p:nvPr/>
        </p:nvPicPr>
        <p:blipFill>
          <a:blip r:embed="rId3"/>
          <a:stretch>
            <a:fillRect/>
          </a:stretch>
        </p:blipFill>
        <p:spPr>
          <a:xfrm>
            <a:off x="1110994" y="1774771"/>
            <a:ext cx="9970012" cy="4991357"/>
          </a:xfrm>
          <a:prstGeom prst="rect">
            <a:avLst/>
          </a:prstGeom>
        </p:spPr>
      </p:pic>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50"/>
        <p:cNvGrpSpPr/>
        <p:nvPr/>
      </p:nvGrpSpPr>
      <p:grpSpPr>
        <a:xfrm>
          <a:off x="0" y="0"/>
          <a:ext cx="0" cy="0"/>
        </a:xfrm>
      </p:grpSpPr>
      <p:sp>
        <p:nvSpPr>
          <p:cNvPr id="251" name="Google Shape;251;p26"/>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err="1">
                <a:solidFill>
                  <a:schemeClr val="tx1"/>
                </a:solidFill>
                <a:latin typeface="Play"/>
                <a:ea typeface="Calibri"/>
                <a:cs typeface="Calibri"/>
                <a:sym typeface="Calibri" panose="020f0502020204030204"/>
              </a:rPr>
              <a:t>winston ai</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https://gowinston.ai</a:t>
            </a:r>
            <a:r>
              <a:rPr lang="en-US" b="0" i="0" u="sng" strike="noStrike">
                <a:solidFill>
                  <a:srgbClr val="1155CC"/>
                </a:solidFill>
                <a:latin typeface="Play"/>
                <a:ea typeface="Arial"/>
                <a:cs typeface="Arial"/>
                <a:sym typeface="Arial"/>
              </a:rPr>
              <a:t>/</a:t>
            </a:r>
            <a:endParaRPr>
              <a:latin typeface="Play"/>
            </a:endParaRPr>
          </a:p>
        </p:txBody>
      </p:sp>
      <p:pic>
        <p:nvPicPr>
          <p:cNvPr id="3" name="Picture 2">
            <a:extLst>
              <a:ext uri="{FF2B5EF4-FFF2-40B4-BE49-F238E27FC236}">
                <a16:creationId xmlns:a16="http://schemas.microsoft.com/office/drawing/2014/main" id="{3C561C0E-F699-979B-2565-8B1EC77902C0}"/>
              </a:ext>
            </a:extLst>
          </p:cNvPr>
          <p:cNvPicPr>
            <a:picLocks noChangeAspect="1"/>
          </p:cNvPicPr>
          <p:nvPr/>
        </p:nvPicPr>
        <p:blipFill>
          <a:blip r:embed="rId3"/>
          <a:stretch>
            <a:fillRect/>
          </a:stretch>
        </p:blipFill>
        <p:spPr>
          <a:xfrm>
            <a:off x="1896820" y="1794456"/>
            <a:ext cx="8398360" cy="4949405"/>
          </a:xfrm>
          <a:prstGeom prst="rect">
            <a:avLst/>
          </a:prstGeom>
        </p:spPr>
      </p:pic>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56"/>
        <p:cNvGrpSpPr/>
        <p:nvPr/>
      </p:nvGrpSpPr>
      <p:grpSpPr>
        <a:xfrm>
          <a:off x="0" y="0"/>
          <a:ext cx="0" cy="0"/>
        </a:xfrm>
      </p:grpSpPr>
      <p:sp>
        <p:nvSpPr>
          <p:cNvPr id="257" name="Google Shape;257;p27"/>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ts val="4400"/>
              <a:buFont typeface="Calibri" panose="020f0502020204030204"/>
              <a:buNone/>
            </a:pPr>
            <a:r>
              <a:rPr lang="en-US">
                <a:solidFill>
                  <a:schemeClr val="tx1"/>
                </a:solidFill>
                <a:latin typeface="Play"/>
                <a:ea typeface="Calibri"/>
                <a:cs typeface="Calibri"/>
                <a:sym typeface="Calibri" panose="020f0502020204030204"/>
              </a:rPr>
              <a:t>AI Detector by Copyleaks</a:t>
            </a:r>
            <a:br>
              <a:rPr lang="en-US" u="sng">
                <a:solidFill>
                  <a:srgbClr val="1155CC"/>
                </a:solidFill>
                <a:latin typeface="Play"/>
                <a:ea typeface="Calibri"/>
                <a:cs typeface="Calibri"/>
                <a:sym typeface="Calibri" panose="020f0502020204030204"/>
              </a:rPr>
            </a:br>
            <a:r>
              <a:rPr lang="en-US" u="sng">
                <a:solidFill>
                  <a:srgbClr val="1155CC"/>
                </a:solidFill>
                <a:latin typeface="Play"/>
                <a:ea typeface="Calibri"/>
                <a:cs typeface="Calibri"/>
                <a:sym typeface="Calibri" panose="020f0502020204030204"/>
              </a:rPr>
              <a:t>https://copyleaks.com/ai-content-detector</a:t>
            </a:r>
            <a:endParaRPr>
              <a:latin typeface="Play"/>
            </a:endParaRPr>
          </a:p>
        </p:txBody>
      </p:sp>
      <p:pic>
        <p:nvPicPr>
          <p:cNvPr id="3" name="Picture 2">
            <a:extLst>
              <a:ext uri="{FF2B5EF4-FFF2-40B4-BE49-F238E27FC236}">
                <a16:creationId xmlns:a16="http://schemas.microsoft.com/office/drawing/2014/main" id="{9433121A-0D22-C5FA-8968-842E291C5682}"/>
              </a:ext>
            </a:extLst>
          </p:cNvPr>
          <p:cNvPicPr>
            <a:picLocks noChangeAspect="1"/>
          </p:cNvPicPr>
          <p:nvPr/>
        </p:nvPicPr>
        <p:blipFill>
          <a:blip r:embed="rId3"/>
          <a:stretch>
            <a:fillRect/>
          </a:stretch>
        </p:blipFill>
        <p:spPr>
          <a:xfrm>
            <a:off x="1009388" y="1845973"/>
            <a:ext cx="10173223" cy="4889751"/>
          </a:xfrm>
          <a:prstGeom prst="rect">
            <a:avLst/>
          </a:prstGeom>
        </p:spPr>
      </p:pic>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857C181-2736-1A2D-C5C9-DB4DF9C79042}"/>
              </a:ext>
            </a:extLst>
          </p:cNvPr>
          <p:cNvSpPr>
            <a:spLocks noGrp="1"/>
          </p:cNvSpPr>
          <p:nvPr>
            <p:ph type="title"/>
          </p:nvPr>
        </p:nvSpPr>
        <p:spPr>
          <a:xfrm>
            <a:off x="831850" y="1709738"/>
            <a:ext cx="6504371" cy="1359283"/>
          </a:xfrm>
          <a:solidFill>
            <a:schemeClr val="bg1"/>
          </a:solidFill>
        </p:spPr>
        <p:txBody>
          <a:bodyPr anchor="t"/>
          <a:lstStyle/>
          <a:p>
            <a:r>
              <a:rPr lang="en-US"/>
              <a:t>Cool AI Tools</a:t>
            </a:r>
          </a:p>
        </p:txBody>
      </p:sp>
    </p:spTree>
    <p:extLst>
      <p:ext uri="{BB962C8B-B14F-4D97-AF65-F5344CB8AC3E}">
        <p14:creationId xmlns:p14="http://schemas.microsoft.com/office/powerpoint/2010/main" val="455027305"/>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62"/>
        <p:cNvGrpSpPr/>
        <p:nvPr/>
      </p:nvGrpSpPr>
      <p:grpSpPr>
        <a:xfrm>
          <a:off x="0" y="0"/>
          <a:ext cx="0" cy="0"/>
        </a:xfrm>
      </p:grpSpPr>
      <p:sp>
        <p:nvSpPr>
          <p:cNvPr id="263" name="Google Shape;263;p36"/>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chemeClr val="dk1"/>
              </a:buClr>
              <a:buSzPts val="4400"/>
              <a:buFont typeface="Calibri" panose="020f0502020204030204"/>
              <a:buNone/>
            </a:pPr>
            <a:r>
              <a:rPr lang="en-US" b="0" i="0" u="none" strike="noStrike" err="1">
                <a:latin typeface="Play"/>
                <a:ea typeface="Calibri"/>
                <a:cs typeface="Calibri"/>
                <a:sym typeface="Calibri" panose="020f0502020204030204"/>
              </a:rPr>
              <a:t>NotebookLM</a:t>
            </a:r>
            <a:br>
              <a:rPr lang="en-US" b="0" i="0" u="none" strike="noStrike" err="1">
                <a:latin typeface="Play"/>
                <a:ea typeface="Calibri"/>
                <a:cs typeface="Calibri"/>
                <a:sym typeface="Calibri" panose="020f0502020204030204"/>
              </a:rPr>
            </a:br>
            <a:r>
              <a:rPr lang="en-US" b="0" i="0" u="none" strike="noStrike">
                <a:solidFill>
                  <a:srgbClr val="1155CC"/>
                </a:solidFill>
                <a:latin typeface="Play"/>
                <a:ea typeface="Calibri"/>
                <a:cs typeface="Calibri"/>
                <a:sym typeface="Calibri" panose="020f0502020204030204"/>
              </a:rPr>
              <a:t>https://notebooklm.google.com/ </a:t>
            </a:r>
            <a:endParaRPr>
              <a:solidFill>
                <a:srgbClr val="1155CC"/>
              </a:solidFill>
              <a:latin typeface="Play"/>
            </a:endParaRPr>
          </a:p>
        </p:txBody>
      </p:sp>
      <p:pic>
        <p:nvPicPr>
          <p:cNvPr id="264" name="Google Shape;264;p36"/>
          <p:cNvPicPr preferRelativeResize="0"/>
          <p:nvPr/>
        </p:nvPicPr>
        <p:blipFill>
          <a:blip r:embed="rId3">
            <a:alphaModFix/>
          </a:blip>
          <a:stretch>
            <a:fillRect/>
          </a:stretch>
        </p:blipFill>
        <p:spPr>
          <a:xfrm>
            <a:off x="2063088" y="1875513"/>
            <a:ext cx="8065821" cy="4862510"/>
          </a:xfrm>
          <a:prstGeom prst="rect">
            <a:avLst/>
          </a:prstGeom>
          <a:noFill/>
          <a:ln>
            <a:noFill/>
          </a:ln>
        </p:spPr>
      </p:pic>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68"/>
        <p:cNvGrpSpPr/>
        <p:nvPr/>
      </p:nvGrpSpPr>
      <p:grpSpPr>
        <a:xfrm>
          <a:off x="0" y="0"/>
          <a:ext cx="0" cy="0"/>
        </a:xfrm>
      </p:grpSpPr>
      <p:sp>
        <p:nvSpPr>
          <p:cNvPr id="269" name="Google Shape;269;p37"/>
          <p:cNvSpPr txBox="1">
            <a:spLocks noGrp="1"/>
          </p:cNvSpPr>
          <p:nvPr>
            <p:ph type="title"/>
          </p:nvPr>
        </p:nvSpPr>
        <p:spPr>
          <a:xfrm>
            <a:off x="838200" y="34410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chemeClr val="dk1"/>
              </a:buClr>
              <a:buSzPts val="4400"/>
              <a:buFont typeface="Calibri" panose="020f0502020204030204"/>
              <a:buNone/>
            </a:pPr>
            <a:r>
              <a:rPr lang="en-US" b="0" i="0" u="none" strike="noStrike">
                <a:latin typeface="Play"/>
                <a:ea typeface="Calibri"/>
                <a:cs typeface="Calibri"/>
                <a:sym typeface="Calibri" panose="020f0502020204030204"/>
              </a:rPr>
              <a:t>Wondercraft.ai</a:t>
            </a:r>
            <a:br>
              <a:rPr lang="en-US" b="0" i="0" u="none" strike="noStrike">
                <a:latin typeface="Play"/>
                <a:ea typeface="Calibri"/>
                <a:cs typeface="Calibri"/>
                <a:sym typeface="Calibri" panose="020f0502020204030204"/>
              </a:rPr>
            </a:br>
            <a:r>
              <a:rPr lang="en-US" b="0" i="0" u="none" strike="noStrike">
                <a:solidFill>
                  <a:srgbClr val="1155CC"/>
                </a:solidFill>
                <a:latin typeface="Play"/>
                <a:ea typeface="Calibri"/>
                <a:cs typeface="Calibri"/>
                <a:sym typeface="Calibri" panose="020f0502020204030204"/>
              </a:rPr>
              <a:t>https://www.wondercraft.ai/ </a:t>
            </a:r>
            <a:endParaRPr>
              <a:solidFill>
                <a:srgbClr val="1155CC"/>
              </a:solidFill>
              <a:latin typeface="Play"/>
            </a:endParaRPr>
          </a:p>
        </p:txBody>
      </p:sp>
      <p:pic>
        <p:nvPicPr>
          <p:cNvPr id="270" name="Google Shape;270;p37"/>
          <p:cNvPicPr preferRelativeResize="0"/>
          <p:nvPr/>
        </p:nvPicPr>
        <p:blipFill>
          <a:blip r:embed="rId3">
            <a:alphaModFix/>
          </a:blip>
          <a:stretch>
            <a:fillRect/>
          </a:stretch>
        </p:blipFill>
        <p:spPr>
          <a:xfrm>
            <a:off x="564279" y="1838267"/>
            <a:ext cx="11063442" cy="4862512"/>
          </a:xfrm>
          <a:prstGeom prst="rect">
            <a:avLst/>
          </a:prstGeom>
          <a:noFill/>
          <a:ln>
            <a:noFill/>
          </a:ln>
        </p:spPr>
      </p:pic>
    </p:spTree>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74"/>
        <p:cNvGrpSpPr/>
        <p:nvPr/>
      </p:nvGrpSpPr>
      <p:grpSpPr>
        <a:xfrm>
          <a:off x="0" y="0"/>
          <a:ext cx="0" cy="0"/>
        </a:xfrm>
      </p:grpSpPr>
      <p:sp>
        <p:nvSpPr>
          <p:cNvPr id="275" name="Google Shape;275;p38"/>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Tx/>
              <a:buFont typeface="Calibri" panose="020f0502020204030204"/>
              <a:buNone/>
            </a:pPr>
            <a:r>
              <a:rPr lang="en-US" b="0" i="0" strike="noStrike" err="1">
                <a:solidFill>
                  <a:schemeClr val="tx1"/>
                </a:solidFill>
                <a:latin typeface="Play"/>
                <a:ea typeface="Calibri"/>
                <a:cs typeface="Calibri"/>
                <a:sym typeface="Calibri" panose="020f0502020204030204"/>
              </a:rPr>
              <a:t>Noiz</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https://noiz.io/</a:t>
            </a:r>
            <a:endParaRPr>
              <a:latin typeface="Play"/>
            </a:endParaRPr>
          </a:p>
        </p:txBody>
      </p:sp>
      <p:pic>
        <p:nvPicPr>
          <p:cNvPr id="3" name="Picture 2">
            <a:extLst>
              <a:ext uri="{FF2B5EF4-FFF2-40B4-BE49-F238E27FC236}">
                <a16:creationId xmlns:a16="http://schemas.microsoft.com/office/drawing/2014/main" id="{A0CAAE61-5E6C-AE68-C1BD-E3C3FE889E41}"/>
              </a:ext>
            </a:extLst>
          </p:cNvPr>
          <p:cNvPicPr>
            <a:picLocks noChangeAspect="1"/>
          </p:cNvPicPr>
          <p:nvPr/>
        </p:nvPicPr>
        <p:blipFill>
          <a:blip r:embed="rId3"/>
          <a:stretch>
            <a:fillRect/>
          </a:stretch>
        </p:blipFill>
        <p:spPr>
          <a:xfrm>
            <a:off x="2390778" y="1930375"/>
            <a:ext cx="7410443" cy="4767418"/>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01"/>
        <p:cNvGrpSpPr/>
        <p:nvPr/>
      </p:nvGrpSpPr>
      <p:grpSpPr>
        <a:xfrm>
          <a:off x="0" y="0"/>
          <a:ext cx="0" cy="0"/>
        </a:xfrm>
      </p:grpSpPr>
      <p:sp>
        <p:nvSpPr>
          <p:cNvPr id="102" name="Google Shape;102;p3"/>
          <p:cNvSpPr txBox="1">
            <a:spLocks noGrp="1"/>
          </p:cNvSpPr>
          <p:nvPr>
            <p:ph type="title"/>
          </p:nvPr>
        </p:nvSpPr>
        <p:spPr>
          <a:xfrm>
            <a:off x="420575" y="134325"/>
            <a:ext cx="10515600" cy="8181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90000"/>
              </a:lnSpc>
              <a:spcBef>
                <a:spcPct val="0"/>
              </a:spcBef>
              <a:spcAft>
                <a:spcPct val="0"/>
              </a:spcAft>
              <a:buClr>
                <a:schemeClr val="dk1"/>
              </a:buClr>
              <a:buSzPts val="4400"/>
              <a:buFont typeface="Play"/>
              <a:buNone/>
            </a:pPr>
            <a:r>
              <a:rPr lang="en-US" sz="3600">
                <a:latin typeface="Play"/>
                <a:ea typeface="Calibri"/>
                <a:cs typeface="Calibri"/>
                <a:sym typeface="Calibri" panose="020f0502020204030204"/>
              </a:rPr>
              <a:t>AI Law Librarians </a:t>
            </a:r>
            <a:br>
              <a:rPr lang="en-US" sz="3600">
                <a:latin typeface="Play"/>
                <a:ea typeface="Calibri"/>
                <a:cs typeface="Calibri"/>
                <a:sym typeface="Calibri" panose="020f0502020204030204"/>
              </a:rPr>
            </a:br>
            <a:r>
              <a:rPr lang="en-US" sz="3200">
                <a:solidFill>
                  <a:srgbClr val="1155CC"/>
                </a:solidFill>
                <a:latin typeface="Play"/>
                <a:ea typeface="Calibri"/>
                <a:cs typeface="Calibri"/>
                <a:sym typeface="Calibri" panose="020f0502020204030204"/>
              </a:rPr>
              <a:t>https://www.ailawlibrarians.com/ </a:t>
            </a:r>
            <a:endParaRPr sz="3600" b="0" i="0" u="none" strike="noStrike">
              <a:solidFill>
                <a:srgbClr val="1155CC"/>
              </a:solidFill>
              <a:latin typeface="Play"/>
              <a:ea typeface="Calibri"/>
              <a:cs typeface="Calibri"/>
              <a:sym typeface="Calibri" panose="020f0502020204030204"/>
            </a:endParaRPr>
          </a:p>
        </p:txBody>
      </p:sp>
      <p:sp>
        <p:nvSpPr>
          <p:cNvPr id="103" name="Google Shape;103;p3"/>
          <p:cNvSpPr txBox="1">
            <a:spLocks noGrp="1"/>
          </p:cNvSpPr>
          <p:nvPr>
            <p:ph type="body" idx="1"/>
          </p:nvPr>
        </p:nvSpPr>
        <p:spPr>
          <a:xfrm>
            <a:off x="5990896" y="1240950"/>
            <a:ext cx="5692875" cy="924144"/>
          </a:xfrm>
          <a:prstGeom prst="rect">
            <a:avLst/>
          </a:prstGeom>
          <a:solidFill>
            <a:schemeClr val="bg1"/>
          </a:solidFill>
          <a:ln>
            <a:noFill/>
          </a:ln>
        </p:spPr>
        <p:txBody>
          <a:bodyPr spcFirstLastPara="1" wrap="square" lIns="91425" tIns="45700" rIns="91425" bIns="45700" anchor="t" anchorCtr="0">
            <a:normAutofit fontScale="77500" lnSpcReduction="20000"/>
          </a:bodyPr>
          <a:lstStyle/>
          <a:p>
            <a:pPr marL="80010" marR="0" lvl="0" indent="0" algn="l" rtl="0">
              <a:lnSpc>
                <a:spcPct val="90000"/>
              </a:lnSpc>
              <a:spcBef>
                <a:spcPct val="0"/>
              </a:spcBef>
              <a:spcAft>
                <a:spcPct val="0"/>
              </a:spcAft>
              <a:buClr>
                <a:srgbClr val="1155CC"/>
              </a:buClr>
              <a:buSzTx/>
              <a:buNone/>
            </a:pPr>
            <a:r>
              <a:rPr lang="en-US" b="0" i="0" u="none" strike="noStrike">
                <a:solidFill>
                  <a:srgbClr val="30374F"/>
                </a:solidFill>
                <a:highlight>
                  <a:srgbClr val="FFFFFF"/>
                </a:highlight>
                <a:latin typeface="Play"/>
                <a:ea typeface="Calibri"/>
                <a:cs typeface="Calibri"/>
                <a:sym typeface="Calibri" panose="020f0502020204030204"/>
              </a:rPr>
              <a:t>Be sure to check out their prompt library: </a:t>
            </a:r>
            <a:r>
              <a:rPr lang="en-US" b="0" i="0" u="sng" strike="noStrike">
                <a:solidFill>
                  <a:srgbClr val="1155CC"/>
                </a:solidFill>
                <a:highlight>
                  <a:srgbClr val="FFFFFF"/>
                </a:highlight>
                <a:latin typeface="Play"/>
                <a:ea typeface="Calibri"/>
                <a:cs typeface="Calibri"/>
                <a:sym typeface="Calibri" panose="020f0502020204030204"/>
              </a:rPr>
              <a:t>https://www.ailawlibrarians.com/prompt-library/</a:t>
            </a:r>
            <a:r>
              <a:rPr lang="en-US" b="0" i="0" u="sng" strike="noStrike">
                <a:solidFill>
                  <a:srgbClr val="30374F"/>
                </a:solidFill>
                <a:highlight>
                  <a:srgbClr val="FFFFFF"/>
                </a:highlight>
                <a:latin typeface="Play"/>
                <a:ea typeface="Calibri"/>
                <a:cs typeface="Calibri"/>
                <a:sym typeface="Calibri" panose="020f0502020204030204"/>
              </a:rPr>
              <a:t> </a:t>
            </a:r>
            <a:endParaRPr>
              <a:latin typeface="Play"/>
            </a:endParaRPr>
          </a:p>
        </p:txBody>
      </p:sp>
      <p:pic>
        <p:nvPicPr>
          <p:cNvPr id="104" name="Google Shape;104;p3"/>
          <p:cNvPicPr preferRelativeResize="0"/>
          <p:nvPr/>
        </p:nvPicPr>
        <p:blipFill>
          <a:blip r:embed="rId3">
            <a:alphaModFix/>
          </a:blip>
          <a:stretch>
            <a:fillRect/>
          </a:stretch>
        </p:blipFill>
        <p:spPr>
          <a:xfrm>
            <a:off x="304800" y="1240950"/>
            <a:ext cx="5562601" cy="5075767"/>
          </a:xfrm>
          <a:prstGeom prst="rect">
            <a:avLst/>
          </a:prstGeom>
          <a:noFill/>
          <a:ln>
            <a:noFill/>
          </a:ln>
        </p:spPr>
      </p:pic>
      <p:pic>
        <p:nvPicPr>
          <p:cNvPr id="105" name="Google Shape;105;p3"/>
          <p:cNvPicPr preferRelativeResize="0"/>
          <p:nvPr/>
        </p:nvPicPr>
        <p:blipFill>
          <a:blip r:embed="rId4">
            <a:alphaModFix/>
          </a:blip>
          <a:stretch>
            <a:fillRect/>
          </a:stretch>
        </p:blipFill>
        <p:spPr>
          <a:xfrm>
            <a:off x="6222124" y="2249214"/>
            <a:ext cx="5013435" cy="4067503"/>
          </a:xfrm>
          <a:prstGeom prst="rect">
            <a:avLst/>
          </a:prstGeom>
          <a:noFill/>
          <a:ln>
            <a:noFill/>
          </a:ln>
        </p:spPr>
      </p:pic>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80"/>
        <p:cNvGrpSpPr/>
        <p:nvPr/>
      </p:nvGrpSpPr>
      <p:grpSpPr>
        <a:xfrm>
          <a:off x="0" y="0"/>
          <a:ext cx="0" cy="0"/>
        </a:xfrm>
      </p:grpSpPr>
      <p:sp>
        <p:nvSpPr>
          <p:cNvPr id="281" name="Google Shape;281;p39"/>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a:solidFill>
                  <a:schemeClr val="tx1"/>
                </a:solidFill>
                <a:latin typeface="Play"/>
                <a:ea typeface="Calibri"/>
                <a:cs typeface="Calibri"/>
                <a:sym typeface="Calibri" panose="020f0502020204030204"/>
              </a:rPr>
              <a:t>Bricks</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https://www.thebricks.com/</a:t>
            </a:r>
            <a:endParaRPr b="0" i="0" u="sng" strike="noStrike">
              <a:solidFill>
                <a:srgbClr val="1155CC"/>
              </a:solidFill>
              <a:latin typeface="Play"/>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hyp="http://schemas.microsoft.com/office/drawing/2018/hyperlinkcolor" val="tx"/>
                  </a:ext>
                </a:extLst>
              </a:hlinkClick>
            </a:endParaRPr>
          </a:p>
        </p:txBody>
      </p:sp>
      <p:pic>
        <p:nvPicPr>
          <p:cNvPr id="282" name="Google Shape;282;p39"/>
          <p:cNvPicPr preferRelativeResize="0"/>
          <p:nvPr/>
        </p:nvPicPr>
        <p:blipFill>
          <a:blip r:embed="rId4">
            <a:alphaModFix/>
          </a:blip>
          <a:stretch>
            <a:fillRect/>
          </a:stretch>
        </p:blipFill>
        <p:spPr>
          <a:xfrm>
            <a:off x="2483525" y="1763363"/>
            <a:ext cx="7224950" cy="4800125"/>
          </a:xfrm>
          <a:prstGeom prst="rect">
            <a:avLst/>
          </a:prstGeom>
          <a:noFill/>
          <a:ln>
            <a:noFill/>
          </a:ln>
        </p:spPr>
      </p:pic>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86"/>
        <p:cNvGrpSpPr/>
        <p:nvPr/>
      </p:nvGrpSpPr>
      <p:grpSpPr>
        <a:xfrm>
          <a:off x="0" y="0"/>
          <a:ext cx="0" cy="0"/>
        </a:xfrm>
      </p:grpSpPr>
      <p:sp>
        <p:nvSpPr>
          <p:cNvPr id="287" name="Google Shape;287;p40"/>
          <p:cNvSpPr txBox="1">
            <a:spLocks noGrp="1"/>
          </p:cNvSpPr>
          <p:nvPr>
            <p:ph type="title"/>
          </p:nvPr>
        </p:nvSpPr>
        <p:spPr>
          <a:xfrm>
            <a:off x="838200" y="217980"/>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err="1">
                <a:solidFill>
                  <a:schemeClr val="tx1"/>
                </a:solidFill>
                <a:latin typeface="Play"/>
                <a:ea typeface="Calibri"/>
                <a:cs typeface="Calibri"/>
                <a:sym typeface="Calibri" panose="020f0502020204030204"/>
              </a:rPr>
              <a:t>Slidesgo</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https://slidesgo.com/ai-presentations</a:t>
            </a:r>
            <a:endParaRPr b="0" i="0" u="sng" strike="noStrike">
              <a:solidFill>
                <a:srgbClr val="1155CC"/>
              </a:solidFill>
              <a:latin typeface="Play"/>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hyp="http://schemas.microsoft.com/office/drawing/2018/hyperlinkcolor" val="tx"/>
                  </a:ext>
                </a:extLst>
              </a:hlinkClick>
            </a:endParaRPr>
          </a:p>
        </p:txBody>
      </p:sp>
      <p:pic>
        <p:nvPicPr>
          <p:cNvPr id="288" name="Google Shape;288;p40"/>
          <p:cNvPicPr preferRelativeResize="0"/>
          <p:nvPr/>
        </p:nvPicPr>
        <p:blipFill>
          <a:blip r:embed="rId4">
            <a:alphaModFix/>
          </a:blip>
          <a:srcRect b="7307"/>
          <a:stretch>
            <a:fillRect/>
          </a:stretch>
        </p:blipFill>
        <p:spPr>
          <a:xfrm>
            <a:off x="782657" y="1885140"/>
            <a:ext cx="10626686" cy="4754880"/>
          </a:xfrm>
          <a:prstGeom prst="rect">
            <a:avLst/>
          </a:prstGeom>
          <a:noFill/>
          <a:ln>
            <a:noFill/>
          </a:ln>
        </p:spPr>
      </p:pic>
    </p:spTree>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92"/>
        <p:cNvGrpSpPr/>
        <p:nvPr/>
      </p:nvGrpSpPr>
      <p:grpSpPr>
        <a:xfrm>
          <a:off x="0" y="0"/>
          <a:ext cx="0" cy="0"/>
        </a:xfrm>
      </p:grpSpPr>
      <p:sp>
        <p:nvSpPr>
          <p:cNvPr id="293" name="Google Shape;293;p29"/>
          <p:cNvSpPr txBox="1">
            <a:spLocks noGrp="1"/>
          </p:cNvSpPr>
          <p:nvPr>
            <p:ph type="title"/>
          </p:nvPr>
        </p:nvSpPr>
        <p:spPr>
          <a:xfrm>
            <a:off x="831850" y="1709739"/>
            <a:ext cx="6157529" cy="1569490"/>
          </a:xfrm>
          <a:prstGeom prst="rect">
            <a:avLst/>
          </a:prstGeom>
          <a:solidFill>
            <a:schemeClr val="bg1"/>
          </a:solidFill>
          <a:ln>
            <a:noFill/>
          </a:ln>
        </p:spPr>
        <p:txBody>
          <a:bodyPr spcFirstLastPara="1" wrap="square" lIns="91425" tIns="45700" rIns="91425" bIns="45700" anchor="t" anchorCtr="0">
            <a:normAutofit/>
          </a:bodyPr>
          <a:lstStyle/>
          <a:p>
            <a:pPr marL="0" marR="0" lvl="0" indent="0" algn="l" rtl="0">
              <a:lnSpc>
                <a:spcPct val="90000"/>
              </a:lnSpc>
              <a:spcBef>
                <a:spcPct val="0"/>
              </a:spcBef>
              <a:spcAft>
                <a:spcPct val="0"/>
              </a:spcAft>
              <a:buClr>
                <a:schemeClr val="dk1"/>
              </a:buClr>
              <a:buSzPts val="6000"/>
              <a:buFont typeface="Calibri" panose="020f0502020204030204"/>
              <a:buNone/>
            </a:pPr>
            <a:r>
              <a:rPr lang="en-US" b="0" i="0" u="none" strike="noStrike">
                <a:latin typeface="Play"/>
                <a:ea typeface="Calibri"/>
                <a:cs typeface="Calibri"/>
                <a:sym typeface="Calibri" panose="020f0502020204030204"/>
              </a:rPr>
              <a:t>Beyond AI</a:t>
            </a:r>
            <a:endParaRPr b="0" i="0" u="none" strike="noStrike">
              <a:latin typeface="Play"/>
              <a:ea typeface="Calibri"/>
              <a:cs typeface="Calibri"/>
              <a:sym typeface="Calibri" panose="020f0502020204030204"/>
            </a:endParaRPr>
          </a:p>
        </p:txBody>
      </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98"/>
        <p:cNvGrpSpPr/>
        <p:nvPr/>
      </p:nvGrpSpPr>
      <p:grpSpPr>
        <a:xfrm>
          <a:off x="0" y="0"/>
          <a:ext cx="0" cy="0"/>
        </a:xfrm>
      </p:grpSpPr>
      <p:sp>
        <p:nvSpPr>
          <p:cNvPr id="299" name="Google Shape;299;p30"/>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chemeClr val="dk1"/>
              </a:buClr>
              <a:buSzPts val="4400"/>
              <a:buFont typeface="Calibri" panose="020f0502020204030204"/>
              <a:buNone/>
            </a:pPr>
            <a:r>
              <a:rPr lang="en-US" b="0" i="0" u="none" strike="noStrike" err="1">
                <a:solidFill>
                  <a:schemeClr val="tx1"/>
                </a:solidFill>
                <a:latin typeface="Play"/>
                <a:ea typeface="Calibri"/>
                <a:cs typeface="Calibri"/>
                <a:sym typeface="Calibri" panose="020f0502020204030204"/>
              </a:rPr>
              <a:t>OpenRSS</a:t>
            </a:r>
            <a:br>
              <a:rPr lang="en-US" b="0" i="0" u="none" strike="noStrike">
                <a:solidFill>
                  <a:srgbClr val="1155CC"/>
                </a:solidFill>
                <a:latin typeface="Play"/>
                <a:ea typeface="Calibri"/>
                <a:cs typeface="Calibri"/>
                <a:sym typeface="Calibri" panose="020f0502020204030204"/>
              </a:rPr>
            </a:br>
            <a:r>
              <a:rPr lang="en-US" b="0" i="0" u="none" strike="noStrike">
                <a:solidFill>
                  <a:srgbClr val="1155CC"/>
                </a:solidFill>
                <a:latin typeface="Play"/>
                <a:ea typeface="Calibri"/>
                <a:cs typeface="Calibri"/>
                <a:sym typeface="Calibri" panose="020f0502020204030204"/>
              </a:rPr>
              <a:t>https://openrss.org/ </a:t>
            </a:r>
            <a:endParaRPr b="0" i="0" u="none" strike="noStrike">
              <a:solidFill>
                <a:srgbClr val="1155CC"/>
              </a:solidFill>
              <a:latin typeface="Play"/>
              <a:ea typeface="Calibri"/>
              <a:cs typeface="Calibri"/>
              <a:sym typeface="Calibri" panose="020f0502020204030204"/>
            </a:endParaRPr>
          </a:p>
        </p:txBody>
      </p:sp>
      <p:pic>
        <p:nvPicPr>
          <p:cNvPr id="300" name="Google Shape;300;p30"/>
          <p:cNvPicPr preferRelativeResize="0"/>
          <p:nvPr/>
        </p:nvPicPr>
        <p:blipFill>
          <a:blip r:embed="rId3">
            <a:alphaModFix/>
          </a:blip>
          <a:stretch>
            <a:fillRect/>
          </a:stretch>
        </p:blipFill>
        <p:spPr>
          <a:xfrm>
            <a:off x="152400" y="1843088"/>
            <a:ext cx="10783186" cy="4862511"/>
          </a:xfrm>
          <a:prstGeom prst="rect">
            <a:avLst/>
          </a:prstGeom>
          <a:noFill/>
          <a:ln>
            <a:noFill/>
          </a:ln>
        </p:spPr>
      </p:pic>
      <p:pic>
        <p:nvPicPr>
          <p:cNvPr id="301" name="Google Shape;301;p30"/>
          <p:cNvPicPr preferRelativeResize="0"/>
          <p:nvPr/>
        </p:nvPicPr>
        <p:blipFill>
          <a:blip r:embed="rId4">
            <a:alphaModFix/>
          </a:blip>
          <a:stretch>
            <a:fillRect/>
          </a:stretch>
        </p:blipFill>
        <p:spPr>
          <a:xfrm>
            <a:off x="1934700" y="2251550"/>
            <a:ext cx="10014701" cy="4606449"/>
          </a:xfrm>
          <a:prstGeom prst="rect">
            <a:avLst/>
          </a:prstGeom>
          <a:noFill/>
          <a:ln>
            <a:noFill/>
          </a:ln>
        </p:spPr>
      </p:pic>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05"/>
        <p:cNvGrpSpPr/>
        <p:nvPr/>
      </p:nvGrpSpPr>
      <p:grpSpPr>
        <a:xfrm>
          <a:off x="0" y="0"/>
          <a:ext cx="0" cy="0"/>
        </a:xfrm>
      </p:grpSpPr>
      <p:sp>
        <p:nvSpPr>
          <p:cNvPr id="306" name="Google Shape;306;p32"/>
          <p:cNvSpPr txBox="1">
            <a:spLocks noGrp="1"/>
          </p:cNvSpPr>
          <p:nvPr>
            <p:ph type="title"/>
          </p:nvPr>
        </p:nvSpPr>
        <p:spPr>
          <a:xfrm>
            <a:off x="276225" y="252249"/>
            <a:ext cx="11734799" cy="143844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l" rtl="0">
              <a:lnSpc>
                <a:spcPct val="90000"/>
              </a:lnSpc>
              <a:spcBef>
                <a:spcPct val="0"/>
              </a:spcBef>
              <a:spcAft>
                <a:spcPct val="0"/>
              </a:spcAft>
              <a:buClr>
                <a:srgbClr val="1155CC"/>
              </a:buClr>
              <a:buSzTx/>
              <a:buFont typeface="Calibri" panose="020f0502020204030204"/>
              <a:buNone/>
            </a:pPr>
            <a:r>
              <a:rPr lang="en-US" sz="3600" b="0" i="0" strike="noStrike">
                <a:solidFill>
                  <a:schemeClr val="tx1"/>
                </a:solidFill>
                <a:highlight>
                  <a:srgbClr val="FFFFFF"/>
                </a:highlight>
                <a:latin typeface="Play"/>
                <a:ea typeface="Calibri"/>
                <a:cs typeface="Calibri"/>
                <a:sym typeface="Calibri" panose="020f0502020204030204"/>
              </a:rPr>
              <a:t>Keep up with Bluesky and Mastodon without an account</a:t>
            </a:r>
            <a:br>
              <a:rPr lang="en-US" sz="3600" b="0" i="0" u="sng" strike="noStrike">
                <a:solidFill>
                  <a:srgbClr val="1155CC"/>
                </a:solidFill>
                <a:highlight>
                  <a:srgbClr val="FFFFFF"/>
                </a:highlight>
                <a:latin typeface="Play"/>
                <a:ea typeface="Calibri"/>
                <a:cs typeface="Calibri"/>
                <a:sym typeface="Calibri" panose="020f0502020204030204"/>
              </a:rPr>
            </a:br>
            <a:r>
              <a:rPr lang="en-US" sz="3600" b="0" i="0" u="sng" strike="noStrike">
                <a:solidFill>
                  <a:srgbClr val="1155CC"/>
                </a:solidFill>
                <a:highlight>
                  <a:srgbClr val="FFFFFF"/>
                </a:highlight>
                <a:latin typeface="Play"/>
                <a:ea typeface="Calibri"/>
                <a:cs typeface="Calibri"/>
                <a:sym typeface="Calibri" panose="020f0502020204030204"/>
              </a:rPr>
              <a:t>https://lifehacker.com/tech/bluesky-and-mastodon-rss-feed</a:t>
            </a:r>
            <a:endParaRPr/>
          </a:p>
        </p:txBody>
      </p:sp>
      <p:pic>
        <p:nvPicPr>
          <p:cNvPr id="307" name="Google Shape;307;p32"/>
          <p:cNvPicPr preferRelativeResize="0"/>
          <p:nvPr/>
        </p:nvPicPr>
        <p:blipFill>
          <a:blip r:embed="rId3">
            <a:alphaModFix/>
          </a:blip>
          <a:stretch>
            <a:fillRect/>
          </a:stretch>
        </p:blipFill>
        <p:spPr>
          <a:xfrm>
            <a:off x="3314602" y="1372927"/>
            <a:ext cx="5562796" cy="5485075"/>
          </a:xfrm>
          <a:prstGeom prst="rect">
            <a:avLst/>
          </a:prstGeom>
          <a:noFill/>
          <a:ln>
            <a:noFill/>
          </a:ln>
        </p:spPr>
      </p:pic>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11"/>
        <p:cNvGrpSpPr/>
        <p:nvPr/>
      </p:nvGrpSpPr>
      <p:grpSpPr>
        <a:xfrm>
          <a:off x="0" y="0"/>
          <a:ext cx="0" cy="0"/>
        </a:xfrm>
      </p:grpSpPr>
      <p:sp>
        <p:nvSpPr>
          <p:cNvPr id="312" name="Google Shape;312;p33"/>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b="0" i="0" strike="noStrike">
                <a:solidFill>
                  <a:schemeClr val="tx1"/>
                </a:solidFill>
                <a:latin typeface="Play"/>
                <a:ea typeface="Calibri"/>
                <a:cs typeface="Calibri"/>
                <a:sym typeface="Calibri" panose="020f0502020204030204"/>
              </a:rPr>
              <a:t>Instant Username Search </a:t>
            </a:r>
            <a:r>
              <a:rPr lang="en-US" b="0" i="0" u="sng" strike="noStrike">
                <a:solidFill>
                  <a:srgbClr val="1155CC"/>
                </a:solidFill>
                <a:latin typeface="Play"/>
                <a:ea typeface="Calibri"/>
                <a:cs typeface="Calibri"/>
                <a:sym typeface="Calibri" panose="020f0502020204030204"/>
              </a:rPr>
              <a:t>https://instantusername.com/</a:t>
            </a:r>
            <a:endParaRPr b="0" i="0" u="sng" strike="noStrike">
              <a:solidFill>
                <a:srgbClr val="1155CC"/>
              </a:solidFill>
              <a:latin typeface="Play"/>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hyp="http://schemas.microsoft.com/office/drawing/2018/hyperlinkcolor" val="tx"/>
                  </a:ext>
                </a:extLst>
              </a:hlinkClick>
            </a:endParaRPr>
          </a:p>
        </p:txBody>
      </p:sp>
      <p:pic>
        <p:nvPicPr>
          <p:cNvPr id="313" name="Google Shape;313;p33"/>
          <p:cNvPicPr preferRelativeResize="0"/>
          <p:nvPr/>
        </p:nvPicPr>
        <p:blipFill>
          <a:blip r:embed="rId4">
            <a:alphaModFix/>
          </a:blip>
          <a:stretch>
            <a:fillRect/>
          </a:stretch>
        </p:blipFill>
        <p:spPr>
          <a:xfrm>
            <a:off x="1507063" y="1810663"/>
            <a:ext cx="9177863" cy="4862512"/>
          </a:xfrm>
          <a:prstGeom prst="rect">
            <a:avLst/>
          </a:prstGeom>
          <a:noFill/>
          <a:ln>
            <a:noFill/>
          </a:ln>
        </p:spPr>
      </p:pic>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17"/>
        <p:cNvGrpSpPr/>
        <p:nvPr/>
      </p:nvGrpSpPr>
      <p:grpSpPr>
        <a:xfrm>
          <a:off x="0" y="0"/>
          <a:ext cx="0" cy="0"/>
        </a:xfrm>
      </p:grpSpPr>
      <p:pic>
        <p:nvPicPr>
          <p:cNvPr id="319" name="Google Shape;319;p34"/>
          <p:cNvPicPr preferRelativeResize="0"/>
          <p:nvPr/>
        </p:nvPicPr>
        <p:blipFill>
          <a:blip r:embed="rId3">
            <a:alphaModFix/>
          </a:blip>
          <a:stretch>
            <a:fillRect/>
          </a:stretch>
        </p:blipFill>
        <p:spPr>
          <a:xfrm>
            <a:off x="838200" y="1391168"/>
            <a:ext cx="8420102" cy="4765262"/>
          </a:xfrm>
          <a:prstGeom prst="rect">
            <a:avLst/>
          </a:prstGeom>
          <a:noFill/>
          <a:ln>
            <a:noFill/>
          </a:ln>
        </p:spPr>
      </p:pic>
      <p:pic>
        <p:nvPicPr>
          <p:cNvPr id="3" name="Picture 2">
            <a:extLst>
              <a:ext uri="{FF2B5EF4-FFF2-40B4-BE49-F238E27FC236}">
                <a16:creationId xmlns:a16="http://schemas.microsoft.com/office/drawing/2014/main" id="{6F2E2771-DD43-00E5-ED95-927D3CB57733}"/>
              </a:ext>
            </a:extLst>
          </p:cNvPr>
          <p:cNvPicPr>
            <a:picLocks noChangeAspect="1"/>
          </p:cNvPicPr>
          <p:nvPr/>
        </p:nvPicPr>
        <p:blipFill>
          <a:blip r:embed="rId4"/>
          <a:stretch>
            <a:fillRect/>
          </a:stretch>
        </p:blipFill>
        <p:spPr>
          <a:xfrm>
            <a:off x="1502789" y="1736731"/>
            <a:ext cx="8187780" cy="4562793"/>
          </a:xfrm>
          <a:prstGeom prst="rect">
            <a:avLst/>
          </a:prstGeom>
        </p:spPr>
      </p:pic>
      <p:pic>
        <p:nvPicPr>
          <p:cNvPr id="321" name="Google Shape;321;p34"/>
          <p:cNvPicPr preferRelativeResize="0"/>
          <p:nvPr/>
        </p:nvPicPr>
        <p:blipFill>
          <a:blip r:embed="rId5">
            <a:alphaModFix/>
          </a:blip>
          <a:stretch>
            <a:fillRect/>
          </a:stretch>
        </p:blipFill>
        <p:spPr>
          <a:xfrm>
            <a:off x="2501431" y="2063165"/>
            <a:ext cx="8555421" cy="4581922"/>
          </a:xfrm>
          <a:prstGeom prst="rect">
            <a:avLst/>
          </a:prstGeom>
          <a:noFill/>
          <a:ln>
            <a:noFill/>
          </a:ln>
        </p:spPr>
      </p:pic>
      <p:sp>
        <p:nvSpPr>
          <p:cNvPr id="2" name="Title 1"/>
          <p:cNvSpPr>
            <a:spLocks noGrp="1"/>
          </p:cNvSpPr>
          <p:nvPr>
            <p:ph type="title"/>
          </p:nvPr>
        </p:nvSpPr>
        <p:spPr/>
        <p:txBody>
          <a:bodyPr/>
          <a:lstStyle/>
          <a:p>
            <a:endParaRPr lang="en-US"/>
          </a:p>
        </p:txBody>
      </p:sp>
    </p:spTree>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25"/>
        <p:cNvGrpSpPr/>
        <p:nvPr/>
      </p:nvGrpSpPr>
      <p:grpSpPr>
        <a:xfrm>
          <a:off x="0" y="0"/>
          <a:ext cx="0" cy="0"/>
        </a:xfrm>
      </p:grpSpPr>
      <p:sp>
        <p:nvSpPr>
          <p:cNvPr id="326" name="Google Shape;326;p35"/>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200" b="0" i="0" strike="noStrike">
                <a:solidFill>
                  <a:schemeClr val="tx1"/>
                </a:solidFill>
                <a:highlight>
                  <a:srgbClr val="FFFFFF"/>
                </a:highlight>
                <a:latin typeface="Play"/>
                <a:ea typeface="Calibri"/>
                <a:cs typeface="Calibri"/>
                <a:sym typeface="Calibri" panose="020f0502020204030204"/>
              </a:rPr>
              <a:t>Federal Reserve Economic Data | FRED | St. Louis Fed</a:t>
            </a:r>
            <a:br>
              <a:rPr lang="en-US" sz="3200" b="0" i="0" u="sng" strike="noStrike">
                <a:solidFill>
                  <a:srgbClr val="1155CC"/>
                </a:solidFill>
                <a:highlight>
                  <a:srgbClr val="FFFFFF"/>
                </a:highlight>
                <a:latin typeface="Play"/>
                <a:ea typeface="Calibri"/>
                <a:cs typeface="Calibri"/>
                <a:sym typeface="Calibri" panose="020f0502020204030204"/>
              </a:rPr>
            </a:br>
            <a:r>
              <a:rPr lang="en-US" sz="3200" b="0" i="0" u="sng" strike="noStrike">
                <a:solidFill>
                  <a:srgbClr val="1155CC"/>
                </a:solidFill>
                <a:highlight>
                  <a:srgbClr val="FFFFFF"/>
                </a:highlight>
                <a:latin typeface="Play"/>
                <a:ea typeface="Calibri"/>
                <a:cs typeface="Calibri"/>
                <a:sym typeface="Calibri" panose="020f0502020204030204"/>
              </a:rPr>
              <a:t>https://fred.stlouisfed.org/</a:t>
            </a:r>
            <a:endParaRPr sz="3200" b="0" i="0" u="sng" strike="noStrike">
              <a:solidFill>
                <a:srgbClr val="1155CC"/>
              </a:solidFill>
              <a:highlight>
                <a:srgbClr val="FFFFFF"/>
              </a:highlight>
              <a:latin typeface="Play"/>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hyp="http://schemas.microsoft.com/office/drawing/2018/hyperlinkcolor" val="tx"/>
                  </a:ext>
                </a:extLst>
              </a:hlinkClick>
            </a:endParaRPr>
          </a:p>
        </p:txBody>
      </p:sp>
      <p:pic>
        <p:nvPicPr>
          <p:cNvPr id="327" name="Google Shape;327;p35"/>
          <p:cNvPicPr preferRelativeResize="0"/>
          <p:nvPr/>
        </p:nvPicPr>
        <p:blipFill>
          <a:blip r:embed="rId4">
            <a:alphaModFix/>
          </a:blip>
          <a:stretch>
            <a:fillRect/>
          </a:stretch>
        </p:blipFill>
        <p:spPr>
          <a:xfrm>
            <a:off x="1189188" y="1810663"/>
            <a:ext cx="9813633" cy="4862511"/>
          </a:xfrm>
          <a:prstGeom prst="rect">
            <a:avLst/>
          </a:prstGeom>
          <a:noFill/>
          <a:ln>
            <a:noFill/>
          </a:ln>
        </p:spPr>
      </p:pic>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31"/>
        <p:cNvGrpSpPr/>
        <p:nvPr/>
      </p:nvGrpSpPr>
      <p:grpSpPr>
        <a:xfrm>
          <a:off x="0" y="0"/>
          <a:ext cx="0" cy="0"/>
        </a:xfrm>
      </p:grpSpPr>
      <p:sp>
        <p:nvSpPr>
          <p:cNvPr id="332" name="Google Shape;332;p42"/>
          <p:cNvSpPr txBox="1">
            <a:spLocks noGrp="1"/>
          </p:cNvSpPr>
          <p:nvPr>
            <p:ph type="title"/>
          </p:nvPr>
        </p:nvSpPr>
        <p:spPr>
          <a:xfrm>
            <a:off x="838200" y="321175"/>
            <a:ext cx="10515600" cy="1325700"/>
          </a:xfrm>
          <a:prstGeom prst="rect">
            <a:avLst/>
          </a:prstGeom>
          <a:noFill/>
          <a:ln>
            <a:noFill/>
          </a:ln>
        </p:spPr>
        <p:txBody>
          <a:bodyPr spcFirstLastPara="1" wrap="square" lIns="91425" tIns="45700" rIns="91425" bIns="45700" anchor="ctr" anchorCtr="0">
            <a:normAutofit/>
          </a:bodyPr>
          <a:lstStyle/>
          <a:p>
            <a:pPr marL="0" marR="7200" lvl="0" indent="0" algn="l" rtl="0">
              <a:lnSpc>
                <a:spcPct val="90000"/>
              </a:lnSpc>
              <a:spcBef>
                <a:spcPct val="0"/>
              </a:spcBef>
              <a:spcAft>
                <a:spcPct val="0"/>
              </a:spcAft>
              <a:buClr>
                <a:srgbClr val="333333"/>
              </a:buClr>
              <a:buSzPts val="4400"/>
              <a:buFont typeface="Calibri" panose="020f0502020204030204"/>
              <a:buNone/>
            </a:pPr>
            <a:r>
              <a:rPr lang="en-US" b="0" i="0" u="none" strike="noStrike">
                <a:solidFill>
                  <a:srgbClr val="333333"/>
                </a:solidFill>
                <a:highlight>
                  <a:srgbClr val="FFFFFF"/>
                </a:highlight>
                <a:latin typeface="Calibri" panose="020f0502020204030204"/>
                <a:ea typeface="Calibri"/>
                <a:cs typeface="Calibri"/>
                <a:sym typeface="Calibri" panose="020f0502020204030204"/>
              </a:rPr>
              <a:t>Thank you</a:t>
            </a:r>
            <a:endParaRPr/>
          </a:p>
        </p:txBody>
      </p:sp>
      <p:sp>
        <p:nvSpPr>
          <p:cNvPr id="333" name="Google Shape;33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ct val="0"/>
              </a:spcBef>
              <a:spcAft>
                <a:spcPct val="0"/>
              </a:spcAft>
              <a:buClr>
                <a:schemeClr val="dk1"/>
              </a:buClr>
              <a:buSzPts val="2800"/>
              <a:buNone/>
            </a:pPr>
            <a:r>
              <a:rPr lang="en-US"/>
              <a:t>Loyd Auerbach</a:t>
            </a:r>
            <a:endParaRPr/>
          </a:p>
          <a:p>
            <a:pPr marL="177800" lvl="0" indent="0" algn="l" rtl="0">
              <a:lnSpc>
                <a:spcPct val="90000"/>
              </a:lnSpc>
              <a:spcBef>
                <a:spcPct val="0"/>
              </a:spcBef>
              <a:spcAft>
                <a:spcPct val="0"/>
              </a:spcAft>
              <a:buClr>
                <a:schemeClr val="dk1"/>
              </a:buClr>
              <a:buSzPts val="2800"/>
              <a:buNone/>
            </a:pPr>
            <a:r>
              <a:rPr lang="en-US" u="sng">
                <a:solidFill>
                  <a:srgbClr val="1155CC"/>
                </a:solidFill>
              </a:rPr>
              <a:t>loyd.auerbach@lexisnexis.com</a:t>
            </a:r>
            <a:endParaRPr>
              <a:solidFill>
                <a:srgbClr val="1155CC"/>
              </a:solidFill>
            </a:endParaRPr>
          </a:p>
          <a:p>
            <a:pPr marL="177800" lvl="0" indent="0" algn="l" rtl="0">
              <a:lnSpc>
                <a:spcPct val="90000"/>
              </a:lnSpc>
              <a:spcBef>
                <a:spcPct val="0"/>
              </a:spcBef>
              <a:spcAft>
                <a:spcPct val="0"/>
              </a:spcAft>
              <a:buClr>
                <a:schemeClr val="dk1"/>
              </a:buClr>
              <a:buSzPts val="2800"/>
              <a:buNone/>
            </a:pPr>
            <a:endParaRPr/>
          </a:p>
          <a:p>
            <a:pPr marL="177800" lvl="0" indent="0" algn="l" rtl="0">
              <a:lnSpc>
                <a:spcPct val="90000"/>
              </a:lnSpc>
              <a:spcBef>
                <a:spcPct val="0"/>
              </a:spcBef>
              <a:spcAft>
                <a:spcPct val="0"/>
              </a:spcAft>
              <a:buClr>
                <a:schemeClr val="dk1"/>
              </a:buClr>
              <a:buSzPts val="2800"/>
              <a:buNone/>
            </a:pPr>
            <a:r>
              <a:rPr lang="en-US"/>
              <a:t>Tina Dumas</a:t>
            </a:r>
            <a:endParaRPr/>
          </a:p>
          <a:p>
            <a:pPr marL="177800" lvl="0" indent="0" algn="l" rtl="0">
              <a:lnSpc>
                <a:spcPct val="90000"/>
              </a:lnSpc>
              <a:spcBef>
                <a:spcPct val="0"/>
              </a:spcBef>
              <a:spcAft>
                <a:spcPct val="0"/>
              </a:spcAft>
              <a:buClr>
                <a:schemeClr val="dk1"/>
              </a:buClr>
              <a:buSzPts val="2800"/>
              <a:buNone/>
            </a:pPr>
            <a:r>
              <a:rPr lang="en-US" u="sng">
                <a:solidFill>
                  <a:srgbClr val="1155CC"/>
                </a:solidFill>
              </a:rPr>
              <a:t>tdumas@nossaman.com</a:t>
            </a:r>
            <a:endParaRPr>
              <a:solidFill>
                <a:srgbClr val="1155CC"/>
              </a:solidFill>
            </a:endParaRPr>
          </a:p>
          <a:p>
            <a:pPr marL="177800" lvl="0" indent="0" algn="l" rtl="0">
              <a:lnSpc>
                <a:spcPct val="90000"/>
              </a:lnSpc>
              <a:spcBef>
                <a:spcPct val="0"/>
              </a:spcBef>
              <a:spcAft>
                <a:spcPct val="0"/>
              </a:spcAft>
              <a:buClr>
                <a:schemeClr val="dk1"/>
              </a:buClr>
              <a:buSzPts val="2800"/>
              <a:buNone/>
            </a:pPr>
            <a:endParaRPr/>
          </a:p>
          <a:p>
            <a:pPr marL="177800" lvl="0" indent="0" algn="l" rtl="0">
              <a:lnSpc>
                <a:spcPct val="90000"/>
              </a:lnSpc>
              <a:spcBef>
                <a:spcPct val="0"/>
              </a:spcBef>
              <a:spcAft>
                <a:spcPct val="0"/>
              </a:spcAft>
              <a:buClr>
                <a:schemeClr val="dk1"/>
              </a:buClr>
              <a:buSzPts val="2800"/>
              <a:buNone/>
            </a:pPr>
            <a:r>
              <a:rPr lang="en-US">
                <a:solidFill>
                  <a:schemeClr val="tx1"/>
                </a:solidFill>
              </a:rPr>
              <a:t>www.tinyurl.com/SCALL30sites or www.bit.ly/SCALL30sites </a:t>
            </a:r>
          </a:p>
          <a:p>
            <a:pPr marL="177800" lvl="0" indent="0" algn="l" rtl="0">
              <a:lnSpc>
                <a:spcPct val="90000"/>
              </a:lnSpc>
              <a:spcBef>
                <a:spcPct val="0"/>
              </a:spcBef>
              <a:spcAft>
                <a:spcPct val="0"/>
              </a:spcAft>
              <a:buClr>
                <a:schemeClr val="dk1"/>
              </a:buClr>
              <a:buSzPts val="2800"/>
              <a:buNone/>
            </a:pPr>
            <a:r>
              <a:rPr lang="en-US">
                <a:solidFill>
                  <a:schemeClr val="tx1"/>
                </a:solidFill>
              </a:rPr>
              <a:t>Passcode once on Hightail: </a:t>
            </a:r>
            <a:r>
              <a:rPr lang="en-US">
                <a:solidFill>
                  <a:srgbClr val="002060"/>
                </a:solidFill>
              </a:rPr>
              <a:t>SCALL </a:t>
            </a:r>
            <a:endParaRPr>
              <a:solidFill>
                <a:srgbClr val="002060"/>
              </a:solidFill>
            </a:endParaRPr>
          </a:p>
          <a:p>
            <a:pPr marL="177800" lvl="0" indent="0" algn="l" rtl="0">
              <a:lnSpc>
                <a:spcPct val="90000"/>
              </a:lnSpc>
              <a:spcBef>
                <a:spcPct val="0"/>
              </a:spcBef>
              <a:spcAft>
                <a:spcPct val="0"/>
              </a:spcAft>
              <a:buClr>
                <a:schemeClr val="dk1"/>
              </a:buClr>
              <a:buSzPts val="2800"/>
              <a:buNone/>
            </a:pPr>
            <a:endParaRPr/>
          </a:p>
        </p:txBody>
      </p:sp>
    </p:spTree>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37"/>
        <p:cNvGrpSpPr/>
        <p:nvPr/>
      </p:nvGrpSpPr>
      <p:grpSpPr>
        <a:xfrm>
          <a:off x="0" y="0"/>
          <a:ext cx="0" cy="0"/>
        </a:xfrm>
      </p:grpSpPr>
      <p:sp>
        <p:nvSpPr>
          <p:cNvPr id="338" name="Google Shape;338;p41"/>
          <p:cNvSpPr txBox="1">
            <a:spLocks noGrp="1"/>
          </p:cNvSpPr>
          <p:nvPr>
            <p:ph type="title"/>
          </p:nvPr>
        </p:nvSpPr>
        <p:spPr>
          <a:xfrm>
            <a:off x="838200" y="819150"/>
            <a:ext cx="10515600" cy="8715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600" b="0" i="0" u="sng" strike="noStrike">
                <a:solidFill>
                  <a:srgbClr val="1155CC"/>
                </a:solidFill>
                <a:latin typeface="Calibri" panose="020f0502020204030204"/>
                <a:ea typeface="Calibri"/>
                <a:cs typeface="Calibri"/>
                <a:sym typeface="Calibri" panose="020f0502020204030204"/>
              </a:rPr>
              <a:t>https://www.aiease.ai/photo-restoration/</a:t>
            </a:r>
            <a:endParaRPr b="0" i="0" u="sng" strike="noStrike">
              <a:solidFill>
                <a:srgbClr val="1155CC"/>
              </a:solidFill>
              <a:latin typeface="Calibri" panose="020f0502020204030204"/>
              <a:ea typeface="Calibri"/>
              <a:cs typeface="Calibri"/>
              <a:sym typeface="Calibri" panose="020f0502020204030204"/>
              <a:hlinkClick r:id="rId3">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16="http://schemas.microsoft.com/office/drawing/2014/main" xmlns:ahyp="http://schemas.microsoft.com/office/drawing/2018/hyperlinkcolor" val="tx"/>
                  </a:ext>
                </a:extLst>
              </a:hlinkClick>
            </a:endParaRPr>
          </a:p>
        </p:txBody>
      </p:sp>
      <p:sp>
        <p:nvSpPr>
          <p:cNvPr id="339" name="Google Shape;339;p41"/>
          <p:cNvSpPr txBox="1">
            <a:spLocks noGrp="1"/>
          </p:cNvSpPr>
          <p:nvPr>
            <p:ph type="body" idx="1"/>
          </p:nvPr>
        </p:nvSpPr>
        <p:spPr>
          <a:xfrm>
            <a:off x="838200" y="1825625"/>
            <a:ext cx="10515600" cy="964200"/>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ct val="0"/>
              </a:spcBef>
              <a:spcAft>
                <a:spcPct val="0"/>
              </a:spcAft>
              <a:buNone/>
            </a:pPr>
            <a:endParaRPr u="sng">
              <a:solidFill>
                <a:srgbClr val="1155CC"/>
              </a:solidFill>
              <a:latin typeface="Calibri" panose="020f0502020204030204"/>
              <a:ea typeface="Calibri"/>
              <a:cs typeface="Calibri"/>
              <a:sym typeface="Calibri" panose="020f0502020204030204"/>
              <a:hlinkClick r:id="rId4">
                <a:extLst>
                  <a:ext uri="{A12FA001-AC4F-418D-AE19-62706E023703}">
                    <ahyp:hlinkClr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a16="http://schemas.microsoft.com/office/drawing/2014/main" xmlns:ahyp="http://schemas.microsoft.com/office/drawing/2018/hyperlinkcolor" val="tx"/>
                  </a:ext>
                </a:extLst>
              </a:hlinkClick>
            </a:endParaRPr>
          </a:p>
        </p:txBody>
      </p:sp>
      <p:pic>
        <p:nvPicPr>
          <p:cNvPr id="340" name="Google Shape;340;p41"/>
          <p:cNvPicPr preferRelativeResize="0"/>
          <p:nvPr/>
        </p:nvPicPr>
        <p:blipFill>
          <a:blip r:embed="rId5">
            <a:alphaModFix/>
          </a:blip>
          <a:stretch>
            <a:fillRect/>
          </a:stretch>
        </p:blipFill>
        <p:spPr>
          <a:xfrm>
            <a:off x="629261" y="1914525"/>
            <a:ext cx="10105413" cy="4943475"/>
          </a:xfrm>
          <a:prstGeom prst="rect">
            <a:avLst/>
          </a:prstGeom>
          <a:noFill/>
          <a:ln>
            <a:noFill/>
          </a:ln>
        </p:spPr>
      </p:pic>
      <p:sp>
        <p:nvSpPr>
          <p:cNvPr id="2" name="TextBox 1">
            <a:extLst>
              <a:ext uri="{FF2B5EF4-FFF2-40B4-BE49-F238E27FC236}">
                <a16:creationId xmlns:a16="http://schemas.microsoft.com/office/drawing/2014/main" id="{65EAA991-7CB9-5217-EEA8-6DA14D56F636}"/>
              </a:ext>
            </a:extLst>
          </p:cNvPr>
          <p:cNvSpPr txBox="1"/>
          <p:nvPr/>
        </p:nvSpPr>
        <p:spPr>
          <a:xfrm>
            <a:off x="2352676" y="234375"/>
            <a:ext cx="7867650" cy="584775"/>
          </a:xfrm>
          <a:prstGeom prst="rect">
            <a:avLst/>
          </a:prstGeom>
          <a:noFill/>
        </p:spPr>
        <p:txBody>
          <a:bodyPr wrap="square" rtlCol="0">
            <a:spAutoFit/>
          </a:bodyPr>
          <a:lstStyle/>
          <a:p>
            <a:r>
              <a:rPr lang="en-US" sz="3200"/>
              <a:t>FREE PHOTO RESTORATION ONLINE</a:t>
            </a: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09"/>
        <p:cNvGrpSpPr/>
        <p:nvPr/>
      </p:nvGrpSpPr>
      <p:grpSpPr>
        <a:xfrm>
          <a:off x="0" y="0"/>
          <a:ext cx="0" cy="0"/>
        </a:xfrm>
      </p:grpSpPr>
      <p:sp>
        <p:nvSpPr>
          <p:cNvPr id="110" name="Google Shape;110;p4"/>
          <p:cNvSpPr txBox="1">
            <a:spLocks noGrp="1"/>
          </p:cNvSpPr>
          <p:nvPr>
            <p:ph type="title"/>
          </p:nvPr>
        </p:nvSpPr>
        <p:spPr>
          <a:xfrm>
            <a:off x="771525" y="69850"/>
            <a:ext cx="10515600" cy="9303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ct val="175221"/>
              <a:buFont typeface="Calibri" panose="020f0502020204030204"/>
              <a:buNone/>
            </a:pPr>
            <a:endParaRPr sz="2511"/>
          </a:p>
          <a:p>
            <a:pPr marL="0" lvl="0" indent="0" algn="ctr" rtl="0">
              <a:lnSpc>
                <a:spcPct val="90000"/>
              </a:lnSpc>
              <a:spcBef>
                <a:spcPct val="0"/>
              </a:spcBef>
              <a:spcAft>
                <a:spcPct val="0"/>
              </a:spcAft>
              <a:buClr>
                <a:srgbClr val="1155CC"/>
              </a:buClr>
              <a:buSzPct val="160975"/>
              <a:buFont typeface="Calibri" panose="020f0502020204030204"/>
              <a:buNone/>
            </a:pPr>
            <a:r>
              <a:rPr lang="en-US" sz="2733"/>
              <a:t>There’s an AI for That</a:t>
            </a:r>
            <a:br>
              <a:rPr lang="en-US" sz="2733"/>
            </a:br>
            <a:r>
              <a:rPr lang="en-US" sz="2733">
                <a:solidFill>
                  <a:srgbClr val="1155CC"/>
                </a:solidFill>
              </a:rPr>
              <a:t>https://theresanaiforthat.com/ </a:t>
            </a:r>
            <a:endParaRPr>
              <a:solidFill>
                <a:srgbClr val="1155CC"/>
              </a:solidFill>
            </a:endParaRPr>
          </a:p>
          <a:p>
            <a:pPr marL="0" lvl="0" indent="0" algn="ctr" rtl="0">
              <a:lnSpc>
                <a:spcPct val="90000"/>
              </a:lnSpc>
              <a:spcBef>
                <a:spcPct val="0"/>
              </a:spcBef>
              <a:spcAft>
                <a:spcPct val="0"/>
              </a:spcAft>
              <a:buClr>
                <a:srgbClr val="1155CC"/>
              </a:buClr>
              <a:buSzPts val="3960"/>
              <a:buFont typeface="Calibri" panose="020f0502020204030204"/>
              <a:buNone/>
            </a:pPr>
            <a:endParaRPr sz="1100"/>
          </a:p>
        </p:txBody>
      </p:sp>
      <p:sp>
        <p:nvSpPr>
          <p:cNvPr id="111" name="Google Shape;1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ct val="0"/>
              </a:spcBef>
              <a:spcAft>
                <a:spcPct val="0"/>
              </a:spcAft>
              <a:buClr>
                <a:schemeClr val="dk1"/>
              </a:buClr>
              <a:buSzPts val="2800"/>
              <a:buNone/>
            </a:pPr>
            <a:endParaRPr/>
          </a:p>
        </p:txBody>
      </p:sp>
      <p:pic>
        <p:nvPicPr>
          <p:cNvPr id="112" name="Google Shape;112;p4"/>
          <p:cNvPicPr preferRelativeResize="0"/>
          <p:nvPr/>
        </p:nvPicPr>
        <p:blipFill>
          <a:blip r:embed="rId3">
            <a:alphaModFix/>
          </a:blip>
          <a:stretch>
            <a:fillRect/>
          </a:stretch>
        </p:blipFill>
        <p:spPr>
          <a:xfrm>
            <a:off x="210206" y="1471448"/>
            <a:ext cx="11770929" cy="5150069"/>
          </a:xfrm>
          <a:prstGeom prst="rect">
            <a:avLst/>
          </a:prstGeom>
          <a:noFill/>
          <a:ln>
            <a:noFill/>
          </a:ln>
        </p:spPr>
      </p:pic>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6B666EE0-F3E4-5907-A7B7-67A53A7F5DA0}"/>
              </a:ext>
            </a:extLst>
          </p:cNvPr>
          <p:cNvSpPr>
            <a:spLocks noGrp="1"/>
          </p:cNvSpPr>
          <p:nvPr>
            <p:ph type="title"/>
          </p:nvPr>
        </p:nvSpPr>
        <p:spPr/>
        <p:txBody>
          <a:bodyPr>
            <a:normAutofit fontScale="90000"/>
          </a:bodyPr>
          <a:lstStyle/>
          <a:p>
            <a:pPr algn="ctr"/>
            <a:r>
              <a:rPr lang="en-US" err="1"/>
              <a:t>ReadPartner: </a:t>
            </a:r>
            <a:r>
              <a:rPr lang="en-US" sz="3100"/>
              <a:t>AI News Automation &amp; Summarization of Websites, Documents, Videos, Text and Articles</a:t>
            </a:r>
            <a:br>
              <a:rPr lang="en-US"/>
            </a:br>
            <a:r>
              <a:rPr lang="en-US"/>
              <a:t>https://readpartner.com/ </a:t>
            </a:r>
          </a:p>
        </p:txBody>
      </p:sp>
      <p:pic>
        <p:nvPicPr>
          <p:cNvPr id="4" name="Picture 3">
            <a:extLst>
              <a:ext uri="{FF2B5EF4-FFF2-40B4-BE49-F238E27FC236}">
                <a16:creationId xmlns:a16="http://schemas.microsoft.com/office/drawing/2014/main" id="{D27C7370-53B8-A3C1-16DB-A2241466CCBF}"/>
              </a:ext>
            </a:extLst>
          </p:cNvPr>
          <p:cNvPicPr>
            <a:picLocks noChangeAspect="1"/>
          </p:cNvPicPr>
          <p:nvPr/>
        </p:nvPicPr>
        <p:blipFill>
          <a:blip r:embed="rId3"/>
          <a:stretch>
            <a:fillRect/>
          </a:stretch>
        </p:blipFill>
        <p:spPr>
          <a:xfrm>
            <a:off x="308610" y="2508885"/>
            <a:ext cx="6514811" cy="3111490"/>
          </a:xfrm>
          <a:prstGeom prst="rect">
            <a:avLst/>
          </a:prstGeom>
        </p:spPr>
      </p:pic>
      <p:pic>
        <p:nvPicPr>
          <p:cNvPr id="6" name="Picture 5">
            <a:extLst>
              <a:ext uri="{FF2B5EF4-FFF2-40B4-BE49-F238E27FC236}">
                <a16:creationId xmlns:a16="http://schemas.microsoft.com/office/drawing/2014/main" id="{80BF9615-4CCE-77EF-CCE0-8F641111E56A}"/>
              </a:ext>
            </a:extLst>
          </p:cNvPr>
          <p:cNvPicPr>
            <a:picLocks noChangeAspect="1"/>
          </p:cNvPicPr>
          <p:nvPr/>
        </p:nvPicPr>
        <p:blipFill>
          <a:blip r:embed="rId4"/>
          <a:stretch>
            <a:fillRect/>
          </a:stretch>
        </p:blipFill>
        <p:spPr>
          <a:xfrm>
            <a:off x="7212778" y="1953992"/>
            <a:ext cx="4553118" cy="1109785"/>
          </a:xfrm>
          <a:prstGeom prst="rect">
            <a:avLst/>
          </a:prstGeom>
        </p:spPr>
      </p:pic>
      <p:pic>
        <p:nvPicPr>
          <p:cNvPr id="8" name="Picture 7">
            <a:extLst>
              <a:ext uri="{FF2B5EF4-FFF2-40B4-BE49-F238E27FC236}">
                <a16:creationId xmlns:a16="http://schemas.microsoft.com/office/drawing/2014/main" id="{6771CD87-0091-74E6-F4F3-443A3DCA3590}"/>
              </a:ext>
            </a:extLst>
          </p:cNvPr>
          <p:cNvPicPr>
            <a:picLocks noChangeAspect="1"/>
          </p:cNvPicPr>
          <p:nvPr/>
        </p:nvPicPr>
        <p:blipFill>
          <a:blip r:embed="rId5"/>
          <a:stretch>
            <a:fillRect/>
          </a:stretch>
        </p:blipFill>
        <p:spPr>
          <a:xfrm>
            <a:off x="6158651" y="2104550"/>
            <a:ext cx="5607245" cy="2394280"/>
          </a:xfrm>
          <a:prstGeom prst="rect">
            <a:avLst/>
          </a:prstGeom>
        </p:spPr>
      </p:pic>
      <p:pic>
        <p:nvPicPr>
          <p:cNvPr id="10" name="Picture 9">
            <a:extLst>
              <a:ext uri="{FF2B5EF4-FFF2-40B4-BE49-F238E27FC236}">
                <a16:creationId xmlns:a16="http://schemas.microsoft.com/office/drawing/2014/main" id="{D3B0FB01-D3F4-A6B0-938D-62CF7491CD3D}"/>
              </a:ext>
            </a:extLst>
          </p:cNvPr>
          <p:cNvPicPr>
            <a:picLocks noChangeAspect="1"/>
          </p:cNvPicPr>
          <p:nvPr/>
        </p:nvPicPr>
        <p:blipFill>
          <a:blip r:embed="rId6"/>
          <a:stretch>
            <a:fillRect/>
          </a:stretch>
        </p:blipFill>
        <p:spPr>
          <a:xfrm>
            <a:off x="7652909" y="4741484"/>
            <a:ext cx="4230481" cy="878891"/>
          </a:xfrm>
          <a:prstGeom prst="rect">
            <a:avLst/>
          </a:prstGeom>
        </p:spPr>
      </p:pic>
    </p:spTree>
    <p:extLst>
      <p:ext uri="{BB962C8B-B14F-4D97-AF65-F5344CB8AC3E}">
        <p14:creationId xmlns:p14="http://schemas.microsoft.com/office/powerpoint/2010/main" val="3006776896"/>
      </p:ext>
    </p:ext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44"/>
        <p:cNvGrpSpPr/>
        <p:nvPr/>
      </p:nvGrpSpPr>
      <p:grpSpPr>
        <a:xfrm>
          <a:off x="0" y="0"/>
          <a:ext cx="0" cy="0"/>
        </a:xfrm>
      </p:grpSpPr>
      <p:sp>
        <p:nvSpPr>
          <p:cNvPr id="345" name="Google Shape;34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000" b="0" i="0" u="sng" strike="noStrike">
                <a:solidFill>
                  <a:srgbClr val="1155CC"/>
                </a:solidFill>
                <a:latin typeface="Calibri" panose="020f0502020204030204"/>
                <a:ea typeface="Calibri"/>
                <a:cs typeface="Calibri"/>
                <a:sym typeface="Calibri" panose="020f0502020204030204"/>
              </a:rPr>
              <a:t>https://www.dupple.com/techpresso</a:t>
            </a:r>
            <a:endParaRPr/>
          </a:p>
          <a:p>
            <a:pPr marL="0" lvl="0" indent="0" algn="ctr" rtl="0">
              <a:lnSpc>
                <a:spcPct val="90000"/>
              </a:lnSpc>
              <a:spcBef>
                <a:spcPct val="0"/>
              </a:spcBef>
              <a:spcAft>
                <a:spcPct val="0"/>
              </a:spcAft>
              <a:buClr>
                <a:srgbClr val="1155CC"/>
              </a:buClr>
              <a:buSzPts val="4400"/>
              <a:buFont typeface="Calibri" panose="020f0502020204030204"/>
              <a:buNone/>
            </a:pPr>
            <a:r>
              <a:rPr lang="en-US" sz="2400" b="0" i="0" strike="noStrike">
                <a:uFill>
                  <a:noFill/>
                </a:uFill>
                <a:latin typeface="Calibri" panose="020f0502020204030204"/>
                <a:ea typeface="Calibri"/>
                <a:cs typeface="Calibri"/>
                <a:sym typeface="Calibri" panose="020f0502020204030204"/>
              </a:rPr>
              <a:t>E-newsletter - AI News with focus on tech</a:t>
            </a:r>
            <a:endParaRPr sz="2400"/>
          </a:p>
        </p:txBody>
      </p:sp>
      <p:pic>
        <p:nvPicPr>
          <p:cNvPr id="346" name="Google Shape;346;p8"/>
          <p:cNvPicPr preferRelativeResize="0"/>
          <p:nvPr/>
        </p:nvPicPr>
        <p:blipFill>
          <a:blip r:embed="rId3">
            <a:alphaModFix/>
          </a:blip>
          <a:stretch>
            <a:fillRect/>
          </a:stretch>
        </p:blipFill>
        <p:spPr>
          <a:xfrm>
            <a:off x="114300" y="1543047"/>
            <a:ext cx="8672199" cy="3690950"/>
          </a:xfrm>
          <a:prstGeom prst="rect">
            <a:avLst/>
          </a:prstGeom>
          <a:noFill/>
          <a:ln>
            <a:noFill/>
          </a:ln>
        </p:spPr>
      </p:pic>
      <p:pic>
        <p:nvPicPr>
          <p:cNvPr id="347" name="Google Shape;347;p8"/>
          <p:cNvPicPr preferRelativeResize="0"/>
          <p:nvPr/>
        </p:nvPicPr>
        <p:blipFill>
          <a:blip r:embed="rId4">
            <a:alphaModFix/>
          </a:blip>
          <a:stretch>
            <a:fillRect/>
          </a:stretch>
        </p:blipFill>
        <p:spPr>
          <a:xfrm>
            <a:off x="8938899" y="1843088"/>
            <a:ext cx="3100700" cy="3812116"/>
          </a:xfrm>
          <a:prstGeom prst="rect">
            <a:avLst/>
          </a:prstGeom>
          <a:noFill/>
          <a:ln>
            <a:noFill/>
          </a:ln>
        </p:spPr>
      </p:pic>
    </p:spTree>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51"/>
        <p:cNvGrpSpPr/>
        <p:nvPr/>
      </p:nvGrpSpPr>
      <p:grpSpPr>
        <a:xfrm>
          <a:off x="0" y="0"/>
          <a:ext cx="0" cy="0"/>
        </a:xfrm>
      </p:grpSpPr>
      <p:sp>
        <p:nvSpPr>
          <p:cNvPr id="352" name="Google Shape;352;p9"/>
          <p:cNvSpPr txBox="1">
            <a:spLocks noGrp="1"/>
          </p:cNvSpPr>
          <p:nvPr>
            <p:ph type="title"/>
          </p:nvPr>
        </p:nvSpPr>
        <p:spPr>
          <a:xfrm>
            <a:off x="838200" y="365125"/>
            <a:ext cx="10515600" cy="863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000">
                <a:solidFill>
                  <a:srgbClr val="1155CC"/>
                </a:solidFill>
                <a:latin typeface="Calibri" panose="020f0502020204030204"/>
                <a:ea typeface="Calibri"/>
                <a:cs typeface="Calibri"/>
                <a:sym typeface="Calibri" panose="020f0502020204030204"/>
              </a:rPr>
              <a:t>https://www.theaireport.ai/</a:t>
            </a:r>
            <a:endParaRPr sz="3000">
              <a:solidFill>
                <a:srgbClr val="1155CC"/>
              </a:solidFill>
            </a:endParaRPr>
          </a:p>
          <a:p>
            <a:pPr marL="0" lvl="0" indent="0" algn="ctr" rtl="0">
              <a:lnSpc>
                <a:spcPct val="90000"/>
              </a:lnSpc>
              <a:spcBef>
                <a:spcPct val="0"/>
              </a:spcBef>
              <a:spcAft>
                <a:spcPct val="0"/>
              </a:spcAft>
              <a:buClr>
                <a:srgbClr val="1155CC"/>
              </a:buClr>
              <a:buSzPts val="4400"/>
              <a:buFont typeface="Calibri" panose="020f0502020204030204"/>
              <a:buNone/>
            </a:pPr>
            <a:r>
              <a:rPr lang="en-US" sz="2400" b="0" i="0" strike="noStrike">
                <a:uFill>
                  <a:noFill/>
                </a:uFill>
                <a:latin typeface="Calibri" panose="020f0502020204030204"/>
                <a:ea typeface="Calibri"/>
                <a:cs typeface="Calibri"/>
                <a:sym typeface="Calibri" panose="020f0502020204030204"/>
              </a:rPr>
              <a:t>E-newsletter</a:t>
            </a:r>
            <a:endParaRPr sz="2400"/>
          </a:p>
        </p:txBody>
      </p:sp>
      <p:pic>
        <p:nvPicPr>
          <p:cNvPr id="353" name="Google Shape;353;p9"/>
          <p:cNvPicPr preferRelativeResize="0"/>
          <p:nvPr/>
        </p:nvPicPr>
        <p:blipFill>
          <a:blip r:embed="rId3">
            <a:alphaModFix/>
          </a:blip>
          <a:stretch>
            <a:fillRect/>
          </a:stretch>
        </p:blipFill>
        <p:spPr>
          <a:xfrm>
            <a:off x="142875" y="1638300"/>
            <a:ext cx="8783951" cy="4562475"/>
          </a:xfrm>
          <a:prstGeom prst="rect">
            <a:avLst/>
          </a:prstGeom>
          <a:noFill/>
          <a:ln>
            <a:noFill/>
          </a:ln>
        </p:spPr>
      </p:pic>
      <p:pic>
        <p:nvPicPr>
          <p:cNvPr id="354" name="Google Shape;354;p9"/>
          <p:cNvPicPr preferRelativeResize="0"/>
          <p:nvPr/>
        </p:nvPicPr>
        <p:blipFill>
          <a:blip r:embed="rId4">
            <a:alphaModFix/>
          </a:blip>
          <a:stretch>
            <a:fillRect/>
          </a:stretch>
        </p:blipFill>
        <p:spPr>
          <a:xfrm>
            <a:off x="8871375" y="1381225"/>
            <a:ext cx="3168225" cy="4819550"/>
          </a:xfrm>
          <a:prstGeom prst="rect">
            <a:avLst/>
          </a:prstGeom>
          <a:noFill/>
          <a:ln>
            <a:noFill/>
          </a:ln>
        </p:spPr>
      </p:pic>
    </p:spTree>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58"/>
        <p:cNvGrpSpPr/>
        <p:nvPr/>
      </p:nvGrpSpPr>
      <p:grpSpPr>
        <a:xfrm>
          <a:off x="0" y="0"/>
          <a:ext cx="0" cy="0"/>
        </a:xfrm>
      </p:grpSpPr>
      <p:sp>
        <p:nvSpPr>
          <p:cNvPr id="359" name="Google Shape;359;p10"/>
          <p:cNvSpPr txBox="1">
            <a:spLocks noGrp="1"/>
          </p:cNvSpPr>
          <p:nvPr>
            <p:ph type="title"/>
          </p:nvPr>
        </p:nvSpPr>
        <p:spPr>
          <a:xfrm>
            <a:off x="838200" y="88900"/>
            <a:ext cx="10515600" cy="105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3000" b="0" i="0" u="sng" strike="noStrike">
                <a:solidFill>
                  <a:srgbClr val="1155CC"/>
                </a:solidFill>
                <a:latin typeface="Calibri" panose="020f0502020204030204"/>
                <a:ea typeface="Calibri"/>
                <a:cs typeface="Calibri"/>
                <a:sym typeface="Calibri" panose="020f0502020204030204"/>
              </a:rPr>
              <a:t>https://www.superpowerdaily.com/</a:t>
            </a:r>
            <a:endParaRPr sz="3000"/>
          </a:p>
          <a:p>
            <a:pPr marL="0" lvl="0" indent="0" algn="ctr" rtl="0">
              <a:lnSpc>
                <a:spcPct val="90000"/>
              </a:lnSpc>
              <a:spcBef>
                <a:spcPct val="0"/>
              </a:spcBef>
              <a:spcAft>
                <a:spcPct val="0"/>
              </a:spcAft>
              <a:buClr>
                <a:srgbClr val="1155CC"/>
              </a:buClr>
              <a:buSzPts val="4400"/>
              <a:buFont typeface="Calibri" panose="020f0502020204030204"/>
              <a:buNone/>
            </a:pPr>
            <a:r>
              <a:rPr lang="en-US" sz="2400" b="0" i="0" strike="noStrike">
                <a:uFill>
                  <a:noFill/>
                </a:uFill>
                <a:latin typeface="Calibri" panose="020f0502020204030204"/>
                <a:ea typeface="Calibri"/>
                <a:cs typeface="Calibri"/>
                <a:sym typeface="Calibri" panose="020f0502020204030204"/>
              </a:rPr>
              <a:t>E-newsletter</a:t>
            </a:r>
            <a:r>
              <a:rPr lang="en-US" sz="2400"/>
              <a:t>: Superpower ChatGPT</a:t>
            </a:r>
            <a:endParaRPr sz="2400"/>
          </a:p>
        </p:txBody>
      </p:sp>
      <p:pic>
        <p:nvPicPr>
          <p:cNvPr id="360" name="Google Shape;360;p10"/>
          <p:cNvPicPr preferRelativeResize="0"/>
          <p:nvPr/>
        </p:nvPicPr>
        <p:blipFill>
          <a:blip r:embed="rId3">
            <a:alphaModFix/>
          </a:blip>
          <a:stretch>
            <a:fillRect/>
          </a:stretch>
        </p:blipFill>
        <p:spPr>
          <a:xfrm>
            <a:off x="1469825" y="1191475"/>
            <a:ext cx="8721225" cy="5619650"/>
          </a:xfrm>
          <a:prstGeom prst="rect">
            <a:avLst/>
          </a:prstGeom>
          <a:noFill/>
          <a:ln>
            <a:noFill/>
          </a:ln>
        </p:spPr>
      </p:pic>
    </p:spTree>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64"/>
        <p:cNvGrpSpPr/>
        <p:nvPr/>
      </p:nvGrpSpPr>
      <p:grpSpPr>
        <a:xfrm>
          <a:off x="0" y="0"/>
          <a:ext cx="0" cy="0"/>
        </a:xfrm>
      </p:grpSpPr>
      <p:sp>
        <p:nvSpPr>
          <p:cNvPr id="365" name="Google Shape;365;p31"/>
          <p:cNvSpPr txBox="1">
            <a:spLocks noGrp="1"/>
          </p:cNvSpPr>
          <p:nvPr>
            <p:ph type="title"/>
          </p:nvPr>
        </p:nvSpPr>
        <p:spPr>
          <a:xfrm>
            <a:off x="838200" y="397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ct val="0"/>
              </a:spcBef>
              <a:spcAft>
                <a:spcPct val="0"/>
              </a:spcAft>
              <a:buClr>
                <a:srgbClr val="333333"/>
              </a:buClr>
              <a:buSzPts val="4400"/>
              <a:buFont typeface="Calibri" panose="020f0502020204030204"/>
              <a:buNone/>
            </a:pPr>
            <a:r>
              <a:rPr lang="en-US" b="0" i="0" u="none" strike="noStrike">
                <a:solidFill>
                  <a:srgbClr val="333333"/>
                </a:solidFill>
                <a:latin typeface="Calibri" panose="020f0502020204030204"/>
                <a:ea typeface="Calibri"/>
                <a:cs typeface="Calibri"/>
                <a:sym typeface="Calibri" panose="020f0502020204030204"/>
              </a:rPr>
              <a:t>Clearsky.app </a:t>
            </a:r>
            <a:br>
              <a:rPr lang="en-US" b="0" i="0" u="none" strike="noStrike">
                <a:solidFill>
                  <a:srgbClr val="333333"/>
                </a:solidFill>
                <a:latin typeface="Calibri" panose="020f0502020204030204"/>
                <a:ea typeface="Calibri"/>
                <a:cs typeface="Calibri"/>
                <a:sym typeface="Calibri" panose="020f0502020204030204"/>
              </a:rPr>
            </a:br>
            <a:endParaRPr/>
          </a:p>
        </p:txBody>
      </p:sp>
      <p:pic>
        <p:nvPicPr>
          <p:cNvPr id="366" name="Google Shape;366;p31"/>
          <p:cNvPicPr preferRelativeResize="0"/>
          <p:nvPr/>
        </p:nvPicPr>
        <p:blipFill>
          <a:blip r:embed="rId3">
            <a:alphaModFix/>
          </a:blip>
          <a:stretch>
            <a:fillRect/>
          </a:stretch>
        </p:blipFill>
        <p:spPr>
          <a:xfrm>
            <a:off x="926775" y="1194700"/>
            <a:ext cx="10338449" cy="5566026"/>
          </a:xfrm>
          <a:prstGeom prst="rect">
            <a:avLst/>
          </a:prstGeom>
          <a:noFill/>
          <a:ln>
            <a:noFill/>
          </a:ln>
        </p:spPr>
      </p:pic>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16"/>
        <p:cNvGrpSpPr/>
        <p:nvPr/>
      </p:nvGrpSpPr>
      <p:grpSpPr>
        <a:xfrm>
          <a:off x="0" y="0"/>
          <a:ext cx="0" cy="0"/>
        </a:xfrm>
      </p:grpSpPr>
      <p:sp>
        <p:nvSpPr>
          <p:cNvPr id="117" name="Google Shape;117;p5"/>
          <p:cNvSpPr txBox="1">
            <a:spLocks noGrp="1"/>
          </p:cNvSpPr>
          <p:nvPr>
            <p:ph type="title"/>
          </p:nvPr>
        </p:nvSpPr>
        <p:spPr>
          <a:xfrm>
            <a:off x="838200" y="216600"/>
            <a:ext cx="10515600" cy="834900"/>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2800" b="0" i="0" strike="noStrike">
                <a:uFill>
                  <a:noFill/>
                </a:uFill>
                <a:latin typeface="Play"/>
                <a:ea typeface="Calibri"/>
                <a:cs typeface="Calibri"/>
                <a:sym typeface="Calibri" panose="020f0502020204030204"/>
              </a:rPr>
              <a:t>Brain</a:t>
            </a:r>
            <a:r>
              <a:rPr lang="en-US" sz="2800">
                <a:uFill>
                  <a:noFill/>
                </a:uFill>
                <a:ea typeface="Calibri"/>
                <a:cs typeface="Calibri"/>
                <a:sym typeface="Calibri" panose="020f0502020204030204"/>
              </a:rPr>
              <a:t>y</a:t>
            </a:r>
            <a:r>
              <a:rPr lang="en-US" sz="2800" b="0" i="0" strike="noStrike">
                <a:uFill>
                  <a:noFill/>
                </a:uFill>
                <a:latin typeface="Play"/>
                <a:ea typeface="Calibri"/>
                <a:cs typeface="Calibri"/>
                <a:sym typeface="Calibri" panose="020f0502020204030204"/>
              </a:rPr>
              <a:t>acts</a:t>
            </a:r>
            <a:br>
              <a:rPr lang="en-US" sz="2800" u="sng">
                <a:solidFill>
                  <a:srgbClr val="1155CC"/>
                </a:solidFill>
                <a:latin typeface="Play"/>
                <a:ea typeface="Calibri"/>
                <a:cs typeface="Calibri"/>
                <a:sym typeface="Calibri" panose="020f0502020204030204"/>
              </a:rPr>
            </a:br>
            <a:r>
              <a:rPr lang="en-US" sz="2800" u="sng">
                <a:solidFill>
                  <a:srgbClr val="1155CC"/>
                </a:solidFill>
                <a:latin typeface="Play"/>
                <a:ea typeface="Calibri"/>
                <a:cs typeface="Calibri"/>
                <a:sym typeface="Calibri" panose="020f0502020204030204"/>
              </a:rPr>
              <a:t>https://thebrainyacts.beehiiv.com/</a:t>
            </a:r>
            <a:endParaRPr sz="4800">
              <a:latin typeface="Play"/>
            </a:endParaRPr>
          </a:p>
        </p:txBody>
      </p:sp>
      <p:sp>
        <p:nvSpPr>
          <p:cNvPr id="118" name="Google Shape;118;p5"/>
          <p:cNvSpPr txBox="1">
            <a:spLocks noGrp="1"/>
          </p:cNvSpPr>
          <p:nvPr>
            <p:ph type="body" idx="1"/>
          </p:nvPr>
        </p:nvSpPr>
        <p:spPr>
          <a:xfrm>
            <a:off x="7324725" y="1455300"/>
            <a:ext cx="3905100" cy="4351200"/>
          </a:xfrm>
          <a:prstGeom prst="rect">
            <a:avLst/>
          </a:prstGeom>
          <a:solidFill>
            <a:schemeClr val="bg1"/>
          </a:solid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1200"/>
              </a:spcBef>
              <a:spcAft>
                <a:spcPct val="0"/>
              </a:spcAft>
              <a:buNone/>
            </a:pPr>
            <a:r>
              <a:rPr lang="en-US" sz="1100" b="1">
                <a:highlight>
                  <a:srgbClr val="FFFFFF"/>
                </a:highlight>
              </a:rPr>
              <a:t>A GREAT FOLLOW-UP PROMPT FROM BRAINYACTS NEWSLETTER</a:t>
            </a:r>
            <a:endParaRPr sz="1100" b="1">
              <a:highlight>
                <a:srgbClr val="FFFFFF"/>
              </a:highlight>
            </a:endParaRPr>
          </a:p>
          <a:p>
            <a:pPr marL="0" lvl="0" indent="0" algn="l" rtl="0">
              <a:lnSpc>
                <a:spcPct val="115000"/>
              </a:lnSpc>
              <a:spcBef>
                <a:spcPts val="1200"/>
              </a:spcBef>
              <a:spcAft>
                <a:spcPct val="0"/>
              </a:spcAft>
              <a:buNone/>
            </a:pPr>
            <a:r>
              <a:rPr lang="en-US" sz="1100" b="1" i="1">
                <a:solidFill>
                  <a:srgbClr val="196B24"/>
                </a:solidFill>
                <a:highlight>
                  <a:srgbClr val="FFFFFF"/>
                </a:highlight>
              </a:rPr>
              <a:t>Based on your previous response, please identify the key areas or concepts in your reply that I can adjust or refine to change the outcome. Highlight any specific words, phrases, or ideas that, if clarified or altered, would significantly impact the direction or depth of your next response. Please also suggest potential “dials” or “knobs” I can turn, such as:</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r>
              <a:rPr lang="en-US" sz="1100" b="1" i="1">
                <a:solidFill>
                  <a:srgbClr val="196B24"/>
                </a:solidFill>
                <a:highlight>
                  <a:srgbClr val="FFFFFF"/>
                </a:highlight>
              </a:rPr>
              <a:t>Increasing or decreasing the level of detail or specificity.</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r>
              <a:rPr lang="en-US" sz="1100" b="1" i="1">
                <a:solidFill>
                  <a:srgbClr val="196B24"/>
                </a:solidFill>
                <a:highlight>
                  <a:srgbClr val="FFFFFF"/>
                </a:highlight>
              </a:rPr>
              <a:t>Shifting the tone (e.g., more formal, casual, technical, creative, etc.).</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r>
              <a:rPr lang="en-US" sz="1100" b="1" i="1">
                <a:solidFill>
                  <a:srgbClr val="196B24"/>
                </a:solidFill>
                <a:highlight>
                  <a:srgbClr val="FFFFFF"/>
                </a:highlight>
              </a:rPr>
              <a:t>Focusing on a different aspect of the topic (e.g., a narrower or broader scope).</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r>
              <a:rPr lang="en-US" sz="1100" b="1" i="1">
                <a:solidFill>
                  <a:srgbClr val="196B24"/>
                </a:solidFill>
                <a:highlight>
                  <a:srgbClr val="FFFFFF"/>
                </a:highlight>
              </a:rPr>
              <a:t>Elaborating on particular areas that were mentioned but not fully explored.</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r>
              <a:rPr lang="en-US" sz="1100" b="1" i="1">
                <a:solidFill>
                  <a:srgbClr val="196B24"/>
                </a:solidFill>
                <a:highlight>
                  <a:srgbClr val="FFFFFF"/>
                </a:highlight>
              </a:rPr>
              <a:t>Providing examples, analogies, or further explanations to clarify the response.</a:t>
            </a:r>
            <a:endParaRPr sz="1100" b="1" i="1">
              <a:solidFill>
                <a:srgbClr val="196B24"/>
              </a:solidFill>
              <a:highlight>
                <a:srgbClr val="FFFFFF"/>
              </a:highlight>
            </a:endParaRPr>
          </a:p>
          <a:p>
            <a:pPr marL="0" lvl="0" indent="0" algn="l" rtl="0">
              <a:lnSpc>
                <a:spcPct val="115000"/>
              </a:lnSpc>
              <a:spcBef>
                <a:spcPts val="1200"/>
              </a:spcBef>
              <a:spcAft>
                <a:spcPct val="0"/>
              </a:spcAft>
              <a:buNone/>
            </a:pPr>
            <a:r>
              <a:rPr lang="en-US" sz="1100" b="1">
                <a:solidFill>
                  <a:srgbClr val="196B24"/>
                </a:solidFill>
                <a:highlight>
                  <a:srgbClr val="FFFFFF"/>
                </a:highlight>
              </a:rPr>
              <a:t> </a:t>
            </a:r>
            <a:endParaRPr sz="1100" b="1">
              <a:solidFill>
                <a:srgbClr val="196B24"/>
              </a:solidFill>
              <a:highlight>
                <a:srgbClr val="FFFFFF"/>
              </a:highlight>
            </a:endParaRPr>
          </a:p>
          <a:p>
            <a:pPr marL="0" lvl="0" indent="0" algn="l" rtl="0">
              <a:lnSpc>
                <a:spcPct val="115000"/>
              </a:lnSpc>
              <a:spcBef>
                <a:spcPts val="1200"/>
              </a:spcBef>
              <a:spcAft>
                <a:spcPct val="0"/>
              </a:spcAft>
              <a:buNone/>
            </a:pPr>
            <a:r>
              <a:rPr lang="en-US" sz="1100">
                <a:solidFill>
                  <a:srgbClr val="000000"/>
                </a:solidFill>
                <a:highlight>
                  <a:srgbClr val="FFFFFF"/>
                </a:highlight>
              </a:rPr>
              <a:t>By using this prompt, you’ll be able to guide most generative AI tools to deliver answers that are more aligned with your exact needs—without needing to re-prompt endlessly or start from scratch.</a:t>
            </a:r>
            <a:endParaRPr sz="1100">
              <a:solidFill>
                <a:srgbClr val="000000"/>
              </a:solidFill>
              <a:highlight>
                <a:srgbClr val="FFFFFF"/>
              </a:highlight>
            </a:endParaRPr>
          </a:p>
          <a:p>
            <a:pPr marL="228600" lvl="0" indent="-50800" algn="l" rtl="0">
              <a:lnSpc>
                <a:spcPct val="90000"/>
              </a:lnSpc>
              <a:spcBef>
                <a:spcPts val="1200"/>
              </a:spcBef>
              <a:spcAft>
                <a:spcPct val="0"/>
              </a:spcAft>
              <a:buClr>
                <a:schemeClr val="dk1"/>
              </a:buClr>
              <a:buSzTx/>
              <a:buNone/>
            </a:pPr>
            <a:endParaRPr/>
          </a:p>
        </p:txBody>
      </p:sp>
      <p:pic>
        <p:nvPicPr>
          <p:cNvPr id="119" name="Google Shape;119;p5"/>
          <p:cNvPicPr preferRelativeResize="0"/>
          <p:nvPr/>
        </p:nvPicPr>
        <p:blipFill>
          <a:blip r:embed="rId3">
            <a:alphaModFix/>
          </a:blip>
          <a:stretch>
            <a:fillRect/>
          </a:stretch>
        </p:blipFill>
        <p:spPr>
          <a:xfrm>
            <a:off x="257175" y="1455312"/>
            <a:ext cx="6916976" cy="3947375"/>
          </a:xfrm>
          <a:prstGeom prst="rect">
            <a:avLst/>
          </a:prstGeom>
          <a:noFill/>
          <a:ln>
            <a:noFill/>
          </a:ln>
        </p:spPr>
      </p:pic>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23"/>
        <p:cNvGrpSpPr/>
        <p:nvPr/>
      </p:nvGrpSpPr>
      <p:grpSpPr>
        <a:xfrm>
          <a:off x="0" y="0"/>
          <a:ext cx="0" cy="0"/>
        </a:xfrm>
      </p:grpSpPr>
      <p:sp>
        <p:nvSpPr>
          <p:cNvPr id="124" name="Google Shape;124;p6"/>
          <p:cNvSpPr txBox="1">
            <a:spLocks noGrp="1"/>
          </p:cNvSpPr>
          <p:nvPr>
            <p:ph type="title"/>
          </p:nvPr>
        </p:nvSpPr>
        <p:spPr>
          <a:xfrm>
            <a:off x="838200" y="69850"/>
            <a:ext cx="10515600" cy="1325700"/>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90000"/>
              </a:lnSpc>
              <a:spcBef>
                <a:spcPct val="0"/>
              </a:spcBef>
              <a:spcAft>
                <a:spcPct val="0"/>
              </a:spcAft>
              <a:buClr>
                <a:srgbClr val="1155CC"/>
              </a:buClr>
              <a:buSzPts val="4400"/>
              <a:buFont typeface="Calibri" panose="020f0502020204030204"/>
              <a:buNone/>
            </a:pPr>
            <a:r>
              <a:rPr lang="en-US" sz="5400">
                <a:latin typeface="Play"/>
              </a:rPr>
              <a:t>The Neuron</a:t>
            </a:r>
            <a:br>
              <a:rPr lang="en-US" sz="5400">
                <a:latin typeface="Play"/>
              </a:rPr>
            </a:br>
            <a:r>
              <a:rPr lang="en-US" sz="4000" b="0" i="0" u="sng" strike="noStrike">
                <a:solidFill>
                  <a:srgbClr val="1155CC"/>
                </a:solidFill>
                <a:latin typeface="Play"/>
                <a:ea typeface="Calibri"/>
                <a:cs typeface="Calibri"/>
                <a:sym typeface="Calibri" panose="020f0502020204030204"/>
              </a:rPr>
              <a:t>https://www.theneurondaily.com/</a:t>
            </a:r>
            <a:endParaRPr sz="4000">
              <a:latin typeface="Play"/>
            </a:endParaRPr>
          </a:p>
        </p:txBody>
      </p:sp>
      <p:pic>
        <p:nvPicPr>
          <p:cNvPr id="125" name="Google Shape;125;p6"/>
          <p:cNvPicPr preferRelativeResize="0"/>
          <p:nvPr/>
        </p:nvPicPr>
        <p:blipFill>
          <a:blip r:embed="rId3">
            <a:alphaModFix/>
          </a:blip>
          <a:stretch>
            <a:fillRect/>
          </a:stretch>
        </p:blipFill>
        <p:spPr>
          <a:xfrm>
            <a:off x="256864" y="1637288"/>
            <a:ext cx="6127761" cy="2451100"/>
          </a:xfrm>
          <a:prstGeom prst="rect">
            <a:avLst/>
          </a:prstGeom>
          <a:noFill/>
          <a:ln>
            <a:noFill/>
          </a:ln>
        </p:spPr>
      </p:pic>
      <p:pic>
        <p:nvPicPr>
          <p:cNvPr id="126" name="Google Shape;126;p6"/>
          <p:cNvPicPr preferRelativeResize="0"/>
          <p:nvPr/>
        </p:nvPicPr>
        <p:blipFill>
          <a:blip r:embed="rId4">
            <a:alphaModFix/>
          </a:blip>
          <a:stretch>
            <a:fillRect/>
          </a:stretch>
        </p:blipFill>
        <p:spPr>
          <a:xfrm>
            <a:off x="200025" y="3983899"/>
            <a:ext cx="6184600" cy="2676525"/>
          </a:xfrm>
          <a:prstGeom prst="rect">
            <a:avLst/>
          </a:prstGeom>
          <a:noFill/>
          <a:ln>
            <a:noFill/>
          </a:ln>
        </p:spPr>
      </p:pic>
      <p:pic>
        <p:nvPicPr>
          <p:cNvPr id="127" name="Google Shape;127;p6"/>
          <p:cNvPicPr preferRelativeResize="0"/>
          <p:nvPr/>
        </p:nvPicPr>
        <p:blipFill>
          <a:blip r:embed="rId5">
            <a:alphaModFix/>
          </a:blip>
          <a:stretch>
            <a:fillRect/>
          </a:stretch>
        </p:blipFill>
        <p:spPr>
          <a:xfrm>
            <a:off x="6726212" y="1637288"/>
            <a:ext cx="4925671" cy="5176699"/>
          </a:xfrm>
          <a:prstGeom prst="rect">
            <a:avLst/>
          </a:prstGeom>
          <a:noFill/>
          <a:ln>
            <a:noFill/>
          </a:ln>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31"/>
        <p:cNvGrpSpPr/>
        <p:nvPr/>
      </p:nvGrpSpPr>
      <p:grpSpPr>
        <a:xfrm>
          <a:off x="0" y="0"/>
          <a:ext cx="0" cy="0"/>
        </a:xfrm>
      </p:grpSpPr>
      <p:sp>
        <p:nvSpPr>
          <p:cNvPr id="132" name="Google Shape;132;p7"/>
          <p:cNvSpPr txBox="1">
            <a:spLocks noGrp="1"/>
          </p:cNvSpPr>
          <p:nvPr>
            <p:ph type="title"/>
          </p:nvPr>
        </p:nvSpPr>
        <p:spPr>
          <a:xfrm>
            <a:off x="827690" y="365124"/>
            <a:ext cx="10515600" cy="1169385"/>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ct val="0"/>
              </a:spcBef>
              <a:spcAft>
                <a:spcPct val="0"/>
              </a:spcAft>
              <a:buClr>
                <a:srgbClr val="1155CC"/>
              </a:buClr>
              <a:buSzPct val="146666"/>
              <a:buFont typeface="Calibri" panose="020f0502020204030204"/>
              <a:buNone/>
            </a:pPr>
            <a:r>
              <a:rPr lang="en-US" sz="3600" b="0" i="0" strike="noStrike">
                <a:solidFill>
                  <a:schemeClr val="tx1"/>
                </a:solidFill>
                <a:latin typeface="Play"/>
                <a:ea typeface="Calibri"/>
                <a:cs typeface="Calibri"/>
                <a:sym typeface="Calibri" panose="020f0502020204030204"/>
              </a:rPr>
              <a:t>The Rundown AI</a:t>
            </a:r>
            <a:br>
              <a:rPr lang="en-US" sz="3600" b="0" i="0" u="sng" strike="noStrike">
                <a:solidFill>
                  <a:srgbClr val="1155CC"/>
                </a:solidFill>
                <a:latin typeface="Play"/>
                <a:ea typeface="Calibri"/>
                <a:cs typeface="Calibri"/>
                <a:sym typeface="Calibri" panose="020f0502020204030204"/>
              </a:rPr>
            </a:br>
            <a:r>
              <a:rPr lang="en-US" sz="3600" b="0" i="0" u="sng" strike="noStrike">
                <a:solidFill>
                  <a:srgbClr val="1155CC"/>
                </a:solidFill>
                <a:latin typeface="Play"/>
                <a:ea typeface="Calibri"/>
                <a:cs typeface="Calibri"/>
                <a:sym typeface="Calibri" panose="020f0502020204030204"/>
              </a:rPr>
              <a:t>https://www.therundown.ai/</a:t>
            </a:r>
            <a:endParaRPr sz="3600">
              <a:latin typeface="Play"/>
            </a:endParaRPr>
          </a:p>
        </p:txBody>
      </p:sp>
      <p:pic>
        <p:nvPicPr>
          <p:cNvPr id="133" name="Google Shape;133;p7"/>
          <p:cNvPicPr preferRelativeResize="0"/>
          <p:nvPr/>
        </p:nvPicPr>
        <p:blipFill>
          <a:blip r:embed="rId3">
            <a:alphaModFix/>
          </a:blip>
          <a:stretch>
            <a:fillRect/>
          </a:stretch>
        </p:blipFill>
        <p:spPr>
          <a:xfrm>
            <a:off x="152401" y="2727733"/>
            <a:ext cx="6707701" cy="2657475"/>
          </a:xfrm>
          <a:prstGeom prst="rect">
            <a:avLst/>
          </a:prstGeom>
          <a:noFill/>
          <a:ln>
            <a:noFill/>
          </a:ln>
        </p:spPr>
      </p:pic>
      <p:pic>
        <p:nvPicPr>
          <p:cNvPr id="134" name="Google Shape;134;p7"/>
          <p:cNvPicPr preferRelativeResize="0"/>
          <p:nvPr/>
        </p:nvPicPr>
        <p:blipFill>
          <a:blip r:embed="rId4">
            <a:alphaModFix/>
          </a:blip>
          <a:stretch>
            <a:fillRect/>
          </a:stretch>
        </p:blipFill>
        <p:spPr>
          <a:xfrm>
            <a:off x="7079176" y="1912223"/>
            <a:ext cx="4960423" cy="4288493"/>
          </a:xfrm>
          <a:prstGeom prst="rect">
            <a:avLst/>
          </a:prstGeom>
          <a:noFill/>
          <a:ln>
            <a:noFill/>
          </a:ln>
        </p:spPr>
      </p:pic>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38"/>
        <p:cNvGrpSpPr/>
        <p:nvPr/>
      </p:nvGrpSpPr>
      <p:grpSpPr>
        <a:xfrm>
          <a:off x="0" y="0"/>
          <a:ext cx="0" cy="0"/>
        </a:xfrm>
      </p:grpSpPr>
      <p:sp>
        <p:nvSpPr>
          <p:cNvPr id="139" name="Google Shape;139;p11"/>
          <p:cNvSpPr txBox="1">
            <a:spLocks noGrp="1"/>
          </p:cNvSpPr>
          <p:nvPr>
            <p:ph type="title"/>
          </p:nvPr>
        </p:nvSpPr>
        <p:spPr>
          <a:xfrm>
            <a:off x="831850" y="1709738"/>
            <a:ext cx="6273143" cy="1926841"/>
          </a:xfrm>
          <a:prstGeom prst="rect">
            <a:avLst/>
          </a:prstGeom>
          <a:solidFill>
            <a:schemeClr val="bg1"/>
          </a:solidFill>
          <a:ln>
            <a:noFill/>
          </a:ln>
        </p:spPr>
        <p:txBody>
          <a:bodyPr spcFirstLastPara="1" wrap="square" lIns="91425" tIns="45700" rIns="91425" bIns="45700" anchor="t" anchorCtr="0">
            <a:normAutofit/>
          </a:bodyPr>
          <a:lstStyle/>
          <a:p>
            <a:pPr marL="0" marR="0" lvl="0" indent="0" rtl="0">
              <a:lnSpc>
                <a:spcPct val="90000"/>
              </a:lnSpc>
              <a:spcBef>
                <a:spcPct val="0"/>
              </a:spcBef>
              <a:spcAft>
                <a:spcPct val="0"/>
              </a:spcAft>
              <a:buClr>
                <a:schemeClr val="dk1"/>
              </a:buClr>
              <a:buSzPts val="6000"/>
              <a:buFont typeface="Calibri" panose="020f0502020204030204"/>
              <a:buNone/>
            </a:pPr>
            <a:r>
              <a:rPr lang="en-US" b="0" i="0" u="none" strike="noStrike">
                <a:latin typeface="Play"/>
                <a:ea typeface="Calibri"/>
                <a:cs typeface="Calibri"/>
                <a:sym typeface="Calibri" panose="020f0502020204030204"/>
              </a:rPr>
              <a:t>Websites / Apps</a:t>
            </a:r>
            <a:endParaRPr b="0" i="0" u="none" strike="noStrike">
              <a:latin typeface="Play"/>
              <a:ea typeface="Calibri"/>
              <a:cs typeface="Calibri"/>
              <a:sym typeface="Calibri" panose="020f0502020204030204"/>
            </a:endParaRP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44"/>
        <p:cNvGrpSpPr/>
        <p:nvPr/>
      </p:nvGrpSpPr>
      <p:grpSpPr>
        <a:xfrm>
          <a:off x="0" y="0"/>
          <a:ext cx="0" cy="0"/>
        </a:xfrm>
      </p:grpSpPr>
      <p:sp>
        <p:nvSpPr>
          <p:cNvPr id="145" name="Google Shape;145;p12"/>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ct val="0"/>
              </a:spcBef>
              <a:spcAft>
                <a:spcPct val="0"/>
              </a:spcAft>
              <a:buClr>
                <a:srgbClr val="1155CC"/>
              </a:buClr>
              <a:buSzPts val="4400"/>
              <a:buFont typeface="Calibri" panose="020f0502020204030204"/>
              <a:buNone/>
            </a:pPr>
            <a:r>
              <a:rPr lang="en-US" b="0" i="0" strike="noStrike">
                <a:solidFill>
                  <a:schemeClr val="tx1"/>
                </a:solidFill>
                <a:latin typeface="Play"/>
                <a:ea typeface="Calibri"/>
                <a:cs typeface="Calibri"/>
                <a:sym typeface="Calibri" panose="020f0502020204030204"/>
              </a:rPr>
              <a:t>Perplexity</a:t>
            </a:r>
            <a:br>
              <a:rPr lang="en-US" b="0" i="0" u="sng" strike="noStrike">
                <a:solidFill>
                  <a:srgbClr val="1155CC"/>
                </a:solidFill>
                <a:latin typeface="Play"/>
                <a:ea typeface="Calibri"/>
                <a:cs typeface="Calibri"/>
                <a:sym typeface="Calibri" panose="020f0502020204030204"/>
              </a:rPr>
            </a:br>
            <a:r>
              <a:rPr lang="en-US" b="0" i="0" u="sng" strike="noStrike">
                <a:solidFill>
                  <a:srgbClr val="1155CC"/>
                </a:solidFill>
                <a:latin typeface="Play"/>
                <a:ea typeface="Calibri"/>
                <a:cs typeface="Calibri"/>
                <a:sym typeface="Calibri" panose="020f0502020204030204"/>
              </a:rPr>
              <a:t>https://www.perplexity.ai/ </a:t>
            </a:r>
            <a:endParaRPr b="0" i="0" u="none" strike="noStrike">
              <a:latin typeface="Calibri" panose="020f0502020204030204"/>
              <a:ea typeface="Calibri"/>
              <a:cs typeface="Calibri"/>
              <a:sym typeface="Calibri" panose="020f0502020204030204"/>
            </a:endParaRPr>
          </a:p>
        </p:txBody>
      </p:sp>
      <p:sp>
        <p:nvSpPr>
          <p:cNvPr id="146" name="Google Shape;146;p12"/>
          <p:cNvSpPr txBox="1">
            <a:spLocks noGrp="1"/>
          </p:cNvSpPr>
          <p:nvPr>
            <p:ph type="body" idx="1"/>
          </p:nvPr>
        </p:nvSpPr>
        <p:spPr>
          <a:xfrm>
            <a:off x="5756367" y="1843099"/>
            <a:ext cx="6318068" cy="2981450"/>
          </a:xfrm>
          <a:prstGeom prst="rect">
            <a:avLst/>
          </a:prstGeom>
          <a:solidFill>
            <a:schemeClr val="bg1"/>
          </a:solidFill>
          <a:ln>
            <a:noFill/>
          </a:ln>
        </p:spPr>
        <p:txBody>
          <a:bodyPr spcFirstLastPara="1" wrap="square" lIns="91425" tIns="45700" rIns="91425" bIns="45700" anchor="t" anchorCtr="0">
            <a:normAutofit lnSpcReduction="10000"/>
          </a:bodyPr>
          <a:lstStyle/>
          <a:p>
            <a:pPr marL="228600" indent="-217169">
              <a:spcBef>
                <a:spcPct val="0"/>
              </a:spcBef>
              <a:buSzTx/>
            </a:pPr>
            <a:r>
              <a:rPr lang="en-US" b="0" i="0" u="none" strike="noStrike">
                <a:latin typeface="Play"/>
                <a:ea typeface="Calibri"/>
                <a:cs typeface="Calibri"/>
                <a:sym typeface="Calibri" panose="020f0502020204030204"/>
              </a:rPr>
              <a:t>My favorite AI chatbot/search (for now)</a:t>
            </a:r>
            <a:endParaRPr>
              <a:latin typeface="Play"/>
            </a:endParaRPr>
          </a:p>
          <a:p>
            <a:pPr marL="228600" indent="-217169">
              <a:spcBef>
                <a:spcPts val="500"/>
              </a:spcBef>
              <a:buSzTx/>
            </a:pPr>
            <a:r>
              <a:rPr lang="en-US" b="0" i="0" u="none" strike="noStrike">
                <a:latin typeface="Play"/>
                <a:ea typeface="Calibri"/>
                <a:cs typeface="Calibri"/>
                <a:sym typeface="Calibri" panose="020f0502020204030204"/>
              </a:rPr>
              <a:t>Can be anonymous</a:t>
            </a:r>
            <a:endParaRPr>
              <a:latin typeface="Play"/>
              <a:ea typeface="Calibri"/>
              <a:cs typeface="Calibri"/>
              <a:sym typeface="Calibri" panose="020f0502020204030204"/>
            </a:endParaRPr>
          </a:p>
          <a:p>
            <a:pPr marL="228600" indent="-217169">
              <a:spcBef>
                <a:spcPts val="500"/>
              </a:spcBef>
              <a:buSzTx/>
            </a:pPr>
            <a:r>
              <a:rPr lang="en-US" b="0" i="0" u="none" strike="noStrike">
                <a:latin typeface="Play"/>
                <a:ea typeface="Calibri"/>
                <a:cs typeface="Calibri"/>
                <a:sym typeface="Calibri" panose="020f0502020204030204"/>
              </a:rPr>
              <a:t>Free or paid version</a:t>
            </a:r>
            <a:endParaRPr>
              <a:latin typeface="Play"/>
            </a:endParaRPr>
          </a:p>
          <a:p>
            <a:pPr marL="228600" indent="-217169">
              <a:spcBef>
                <a:spcPts val="500"/>
              </a:spcBef>
              <a:buSzTx/>
            </a:pPr>
            <a:r>
              <a:rPr lang="en-US" b="0" i="0" u="none" strike="noStrike">
                <a:latin typeface="Play"/>
                <a:ea typeface="Calibri"/>
                <a:cs typeface="Calibri"/>
                <a:sym typeface="Calibri" panose="020f0502020204030204"/>
              </a:rPr>
              <a:t>Data is up-to-date</a:t>
            </a:r>
            <a:endParaRPr>
              <a:latin typeface="Play"/>
            </a:endParaRPr>
          </a:p>
          <a:p>
            <a:pPr marL="228600" indent="-217169">
              <a:spcBef>
                <a:spcPts val="500"/>
              </a:spcBef>
              <a:buSzTx/>
            </a:pPr>
            <a:r>
              <a:rPr lang="en-US" b="0" i="0" u="none" strike="noStrike">
                <a:latin typeface="Play"/>
                <a:ea typeface="Calibri"/>
                <a:cs typeface="Calibri"/>
                <a:sym typeface="Calibri" panose="020f0502020204030204"/>
              </a:rPr>
              <a:t>Answers are backed by citations </a:t>
            </a:r>
          </a:p>
          <a:p>
            <a:pPr marL="228600" indent="-217169">
              <a:spcBef>
                <a:spcPts val="500"/>
              </a:spcBef>
              <a:buSzTx/>
            </a:pPr>
            <a:r>
              <a:rPr lang="en-US" b="0" i="0" u="none" strike="noStrike" err="1">
                <a:latin typeface="Play"/>
                <a:ea typeface="Calibri"/>
                <a:cs typeface="Calibri"/>
                <a:sym typeface="Calibri" panose="020f0502020204030204"/>
              </a:rPr>
              <a:t>Iphone and Android apps</a:t>
            </a:r>
            <a:endParaRPr>
              <a:latin typeface="Play"/>
            </a:endParaRPr>
          </a:p>
        </p:txBody>
      </p:sp>
      <p:pic>
        <p:nvPicPr>
          <p:cNvPr id="147" name="Google Shape;147;p12"/>
          <p:cNvPicPr preferRelativeResize="0"/>
          <p:nvPr/>
        </p:nvPicPr>
        <p:blipFill>
          <a:blip r:embed="rId3">
            <a:alphaModFix/>
          </a:blip>
          <a:stretch>
            <a:fillRect/>
          </a:stretch>
        </p:blipFill>
        <p:spPr>
          <a:xfrm>
            <a:off x="152400" y="1843099"/>
            <a:ext cx="5464629" cy="3634592"/>
          </a:xfrm>
          <a:prstGeom prst="rect">
            <a:avLst/>
          </a:prstGeom>
          <a:noFill/>
          <a:ln>
            <a:noFill/>
          </a:ln>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6.2.9200.0"/>
  <p:tag name="AS_RELEASE_DATE" val="2021.02.14"/>
  <p:tag name="AS_TITLE" val="Aspose.Slides for .NET 4.0 Client Profile"/>
  <p:tag name="AS_VERSION" val="21.2"/>
</p:tagLst>
</file>

<file path=ppt/theme/theme1.xml><?xml version="1.0" encoding="utf-8"?>
<a:theme xmlns:r="http://schemas.openxmlformats.org/officeDocument/2006/relationships"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Office Theme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83</Paragraphs>
  <Slides>44</Slides>
  <Notes>44</Notes>
  <TotalTime>0</TotalTime>
  <HiddenSlides>0</HiddenSlides>
  <MMClips>0</MMClips>
  <ScaleCrop>0</ScaleCrop>
  <HeadingPairs>
    <vt:vector baseType="variant" size="6">
      <vt:variant>
        <vt:lpstr>Fonts used</vt:lpstr>
      </vt:variant>
      <vt:variant>
        <vt:i4>5</vt:i4>
      </vt:variant>
      <vt:variant>
        <vt:lpstr>Theme</vt:lpstr>
      </vt:variant>
      <vt:variant>
        <vt:i4>1</vt:i4>
      </vt:variant>
      <vt:variant>
        <vt:lpstr>Slide Titles</vt:lpstr>
      </vt:variant>
      <vt:variant>
        <vt:i4>44</vt:i4>
      </vt:variant>
    </vt:vector>
  </HeadingPairs>
  <TitlesOfParts>
    <vt:vector baseType="lpstr" size="50">
      <vt:lpstr>Arial</vt:lpstr>
      <vt:lpstr>Play</vt:lpstr>
      <vt:lpstr>Calibri Light</vt:lpstr>
      <vt:lpstr>Calibri</vt:lpstr>
      <vt:lpstr>Times New Roman</vt:lpstr>
      <vt:lpstr>Office Theme</vt:lpstr>
      <vt:lpstr>30 Sites in 30 MinutesAI and Beyond</vt:lpstr>
      <vt:lpstr>PowerPoint Presentation</vt:lpstr>
      <vt:lpstr>AI Law Librarians https://www.ailawlibrarians.com/ </vt:lpstr>
      <vt:lpstr>
There’s an AI for Thathttps://theresanaiforthat.com/ 
</vt:lpstr>
      <vt:lpstr>Brainyactshttps://thebrainyacts.beehiiv.com/</vt:lpstr>
      <vt:lpstr>The Neuronhttps://www.theneurondaily.com/</vt:lpstr>
      <vt:lpstr>The Rundown AIhttps://www.therundown.ai/</vt:lpstr>
      <vt:lpstr>Websites / Apps</vt:lpstr>
      <vt:lpstr>Perplexityhttps://www.perplexity.ai/ </vt:lpstr>
      <vt:lpstr>Britannica AI Chatbot
https://www.britannica.com/chatbot</vt:lpstr>
      <vt:lpstr>1-800-CHATGPT, you can now talk with the AI assistant.</vt:lpstr>
      <vt:lpstr>
Every AI Copyright Lawsuit in the US, Visualized | WIREDhttps://www.wired.com/story/ai-copyright-case-tracker/</vt:lpstr>
      <vt:lpstr>ETO AGORAhttps://agora.eto.tech/</vt:lpstr>
      <vt:lpstr>
incognihttps://incogni.com/ 
Control your online presence - Data Privacy</vt:lpstr>
      <vt:lpstr>
Newsbanghttps://www.newsbang.com/  </vt:lpstr>
      <vt:lpstr>You.comhttps://you.com
AI Chat, advanced research, visual images &amp; infographics, writing, and much more </vt:lpstr>
      <vt:lpstr>AI detection sites and apps</vt:lpstr>
      <vt:lpstr>Recommended by Univ North Carolina (https://services.help.charlotte.edu/TDClient/33/Portal/KB/ArticleDet?ID=2787 )</vt:lpstr>
      <vt:lpstr>ZeroGPThttps://www.zerogpt.com/ (best, but see pros/cons)</vt:lpstr>
      <vt:lpstr>Zero GPT</vt:lpstr>
      <vt:lpstr>Grammarly AI Detectorhttps://www.grammarly.com/ai-detector</vt:lpstr>
      <vt:lpstr>Scribbrhttps://www.scribbr.com/ai-detector/</vt:lpstr>
      <vt:lpstr>QuillBothttps://quillbot.com/ai-content-detector</vt:lpstr>
      <vt:lpstr>winston aihttps://gowinston.ai/</vt:lpstr>
      <vt:lpstr>AI Detector by Copyleakshttps://copyleaks.com/ai-content-detector</vt:lpstr>
      <vt:lpstr>Cool AI Tools</vt:lpstr>
      <vt:lpstr>NotebookLMhttps://notebooklm.google.com/ </vt:lpstr>
      <vt:lpstr>Wondercraft.aihttps://www.wondercraft.ai/ </vt:lpstr>
      <vt:lpstr>Noizhttps://noiz.io/</vt:lpstr>
      <vt:lpstr>Brickshttps://www.thebricks.com/</vt:lpstr>
      <vt:lpstr>Slidesgohttps://slidesgo.com/ai-presentations</vt:lpstr>
      <vt:lpstr>Beyond AI</vt:lpstr>
      <vt:lpstr>OpenRSShttps://openrss.org/ </vt:lpstr>
      <vt:lpstr>Keep up with Bluesky and Mastodon without an accounthttps://lifehacker.com/tech/bluesky-and-mastodon-rss-feed</vt:lpstr>
      <vt:lpstr>Instant Username Search https://instantusername.com/</vt:lpstr>
      <vt:lpstr>PowerPoint Presentation</vt:lpstr>
      <vt:lpstr>Federal Reserve Economic Data | FRED | St. Louis Fedhttps://fred.stlouisfed.org/</vt:lpstr>
      <vt:lpstr>Thank you</vt:lpstr>
      <vt:lpstr>https://www.aiease.ai/photo-restoration/</vt:lpstr>
      <vt:lpstr>ReadPartner: AI News Automation &amp; Summarization of Websites, Documents, Videos, Text and Articleshttps://readpartner.com/ </vt:lpstr>
      <vt:lpstr>https://www.dupple.com/techpresso
E-newsletter - AI News with focus on tech</vt:lpstr>
      <vt:lpstr>https://www.theaireport.ai/
E-newsletter</vt:lpstr>
      <vt:lpstr>https://www.superpowerdaily.com/
E-newsletter: Superpower ChatGPT</vt:lpstr>
      <vt:lpstr>Clearsky.app </vt:lpstr>
    </vt:vector>
  </TitlesOfParts>
  <LinksUpToDate>0</LinksUpToDate>
  <SharedDoc>0</SharedDoc>
  <HyperlinksChanged>0</HyperlinksChanged>
  <Application>Aspose.Slides for .NET</Application>
  <AppVersion>21.0200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2025-03-04T18:57:00Z</dcterms:modified>
</cp:coreProperties>
</file>